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7" r:id="rId4"/>
    <p:sldId id="264" r:id="rId5"/>
    <p:sldId id="265" r:id="rId6"/>
    <p:sldId id="260" r:id="rId7"/>
    <p:sldId id="263" r:id="rId8"/>
    <p:sldId id="258" r:id="rId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ABF8E"/>
    <a:srgbClr val="996633"/>
    <a:srgbClr val="E5D4A9"/>
    <a:srgbClr val="CC9900"/>
    <a:srgbClr val="2A1500"/>
    <a:srgbClr val="7FBE00"/>
    <a:srgbClr val="6699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42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D07C74-BDD5-4510-9F24-09B797624631}" type="doc">
      <dgm:prSet loTypeId="urn:diagrams.loki3.com/BracketList+Icon" loCatId="list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hu-HU"/>
        </a:p>
      </dgm:t>
    </dgm:pt>
    <dgm:pt modelId="{643B8D7B-D7AC-40B9-A6B6-648327367186}">
      <dgm:prSet phldrT="[Szöveg]"/>
      <dgm:spPr/>
      <dgm:t>
        <a:bodyPr/>
        <a:lstStyle/>
        <a:p>
          <a:r>
            <a:rPr lang="hu-HU" b="1" dirty="0" smtClean="0"/>
            <a:t>Csongor</a:t>
          </a:r>
          <a:endParaRPr lang="hu-HU" b="1" dirty="0"/>
        </a:p>
      </dgm:t>
    </dgm:pt>
    <dgm:pt modelId="{48FE206A-53D6-4DE7-A1C3-75EA7D461D59}" type="parTrans" cxnId="{E15FFA41-F731-44E1-A380-8C40804B688C}">
      <dgm:prSet/>
      <dgm:spPr/>
      <dgm:t>
        <a:bodyPr/>
        <a:lstStyle/>
        <a:p>
          <a:endParaRPr lang="hu-HU"/>
        </a:p>
      </dgm:t>
    </dgm:pt>
    <dgm:pt modelId="{E0631466-D63A-4A7F-80BD-BE6120B9419F}" type="sibTrans" cxnId="{E15FFA41-F731-44E1-A380-8C40804B688C}">
      <dgm:prSet/>
      <dgm:spPr/>
      <dgm:t>
        <a:bodyPr/>
        <a:lstStyle/>
        <a:p>
          <a:endParaRPr lang="hu-HU"/>
        </a:p>
      </dgm:t>
    </dgm:pt>
    <dgm:pt modelId="{75F7CAF4-ABAB-481C-BA3E-4A282646852D}">
      <dgm:prSet phldrT="[Szöveg]"/>
      <dgm:spPr/>
      <dgm:t>
        <a:bodyPr/>
        <a:lstStyle/>
        <a:p>
          <a:r>
            <a:rPr lang="hu-H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Perényi László</a:t>
          </a:r>
          <a:endParaRPr lang="hu-H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0242DA3E-FE35-4702-8349-106C62FE7E41}" type="parTrans" cxnId="{06E41ED2-02EC-4B17-895B-79D54ED7B869}">
      <dgm:prSet/>
      <dgm:spPr/>
      <dgm:t>
        <a:bodyPr/>
        <a:lstStyle/>
        <a:p>
          <a:endParaRPr lang="hu-HU"/>
        </a:p>
      </dgm:t>
    </dgm:pt>
    <dgm:pt modelId="{84B96274-A6C3-4D89-9E03-05B8CD3CD6BC}" type="sibTrans" cxnId="{06E41ED2-02EC-4B17-895B-79D54ED7B869}">
      <dgm:prSet/>
      <dgm:spPr/>
      <dgm:t>
        <a:bodyPr/>
        <a:lstStyle/>
        <a:p>
          <a:endParaRPr lang="hu-HU"/>
        </a:p>
      </dgm:t>
    </dgm:pt>
    <dgm:pt modelId="{B34E5C2E-62B8-4D70-B8D8-023233C1ABDE}">
      <dgm:prSet phldrT="[Szöveg]"/>
      <dgm:spPr/>
      <dgm:t>
        <a:bodyPr/>
        <a:lstStyle/>
        <a:p>
          <a:r>
            <a:rPr lang="hu-HU" b="1" dirty="0" smtClean="0"/>
            <a:t>Mirigy</a:t>
          </a:r>
          <a:endParaRPr lang="hu-HU" b="1" dirty="0"/>
        </a:p>
      </dgm:t>
    </dgm:pt>
    <dgm:pt modelId="{176105E7-8A45-4512-B63C-016B8ABF8468}" type="parTrans" cxnId="{9C1E8891-5B84-4EDA-BC8A-44547AE774A8}">
      <dgm:prSet/>
      <dgm:spPr/>
      <dgm:t>
        <a:bodyPr/>
        <a:lstStyle/>
        <a:p>
          <a:endParaRPr lang="hu-HU"/>
        </a:p>
      </dgm:t>
    </dgm:pt>
    <dgm:pt modelId="{69A79D87-A9AA-4E25-9825-4E9987464EE0}" type="sibTrans" cxnId="{9C1E8891-5B84-4EDA-BC8A-44547AE774A8}">
      <dgm:prSet/>
      <dgm:spPr/>
      <dgm:t>
        <a:bodyPr/>
        <a:lstStyle/>
        <a:p>
          <a:endParaRPr lang="hu-HU"/>
        </a:p>
      </dgm:t>
    </dgm:pt>
    <dgm:pt modelId="{E26EF44B-F97C-457B-A326-CAF4ABDFCC61}">
      <dgm:prSet phldrT="[Szöveg]"/>
      <dgm:spPr/>
      <dgm:t>
        <a:bodyPr/>
        <a:lstStyle/>
        <a:p>
          <a:r>
            <a:rPr lang="hu-H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Szabó Margit </a:t>
          </a:r>
          <a:endParaRPr lang="hu-H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B1CAE082-5465-4765-8EDA-B85CC6FB986E}" type="parTrans" cxnId="{F813B445-CAFE-4ED6-B882-7573BEB779DE}">
      <dgm:prSet/>
      <dgm:spPr/>
      <dgm:t>
        <a:bodyPr/>
        <a:lstStyle/>
        <a:p>
          <a:endParaRPr lang="hu-HU"/>
        </a:p>
      </dgm:t>
    </dgm:pt>
    <dgm:pt modelId="{1836EC4B-5FD7-4F44-A2A6-9B7F598965FC}" type="sibTrans" cxnId="{F813B445-CAFE-4ED6-B882-7573BEB779DE}">
      <dgm:prSet/>
      <dgm:spPr/>
      <dgm:t>
        <a:bodyPr/>
        <a:lstStyle/>
        <a:p>
          <a:endParaRPr lang="hu-HU"/>
        </a:p>
      </dgm:t>
    </dgm:pt>
    <dgm:pt modelId="{F1DD2374-0D6C-4C31-86DD-2966BE5DE7C4}">
      <dgm:prSet phldrT="[Szöveg]"/>
      <dgm:spPr/>
      <dgm:t>
        <a:bodyPr/>
        <a:lstStyle/>
        <a:p>
          <a:r>
            <a:rPr lang="hu-H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Szabó Sándor</a:t>
          </a:r>
          <a:endParaRPr lang="hu-H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83D8059-DCE6-4EA3-A211-06E55F45BB10}" type="parTrans" cxnId="{EDB54521-3C07-4666-BA7B-93D576A49BD5}">
      <dgm:prSet/>
      <dgm:spPr/>
      <dgm:t>
        <a:bodyPr/>
        <a:lstStyle/>
        <a:p>
          <a:endParaRPr lang="hu-HU"/>
        </a:p>
      </dgm:t>
    </dgm:pt>
    <dgm:pt modelId="{79884865-8FCE-4B33-87D3-CBC7CB32CA24}" type="sibTrans" cxnId="{EDB54521-3C07-4666-BA7B-93D576A49BD5}">
      <dgm:prSet/>
      <dgm:spPr/>
      <dgm:t>
        <a:bodyPr/>
        <a:lstStyle/>
        <a:p>
          <a:endParaRPr lang="hu-HU"/>
        </a:p>
      </dgm:t>
    </dgm:pt>
    <dgm:pt modelId="{331324BC-5203-4A0D-90D0-9F19998F35F7}">
      <dgm:prSet phldrT="[Szöveg]"/>
      <dgm:spPr/>
      <dgm:t>
        <a:bodyPr/>
        <a:lstStyle/>
        <a:p>
          <a:r>
            <a:rPr lang="hu-HU" b="1" cap="all" spc="0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Gobbi</a:t>
          </a:r>
          <a:r>
            <a:rPr lang="hu-H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Hilda</a:t>
          </a:r>
          <a:endParaRPr lang="hu-H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93A4934-B691-4F83-86D5-8291C1D17F30}" type="parTrans" cxnId="{F8B66102-C82C-4685-9D57-CE6979A38851}">
      <dgm:prSet/>
      <dgm:spPr/>
      <dgm:t>
        <a:bodyPr/>
        <a:lstStyle/>
        <a:p>
          <a:endParaRPr lang="hu-HU"/>
        </a:p>
      </dgm:t>
    </dgm:pt>
    <dgm:pt modelId="{16387634-3341-4ABC-AE67-BD0AC26C835F}" type="sibTrans" cxnId="{F8B66102-C82C-4685-9D57-CE6979A38851}">
      <dgm:prSet/>
      <dgm:spPr/>
      <dgm:t>
        <a:bodyPr/>
        <a:lstStyle/>
        <a:p>
          <a:endParaRPr lang="hu-HU"/>
        </a:p>
      </dgm:t>
    </dgm:pt>
    <dgm:pt modelId="{22F54123-C31D-4F16-A12E-E3E9FC6F34E9}" type="pres">
      <dgm:prSet presAssocID="{69D07C74-BDD5-4510-9F24-09B79762463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4158366E-B083-41F9-992A-A0D3C976F6F7}" type="pres">
      <dgm:prSet presAssocID="{643B8D7B-D7AC-40B9-A6B6-648327367186}" presName="linNode" presStyleCnt="0"/>
      <dgm:spPr/>
    </dgm:pt>
    <dgm:pt modelId="{62495DF0-3029-4153-B822-3E20A5BBE726}" type="pres">
      <dgm:prSet presAssocID="{643B8D7B-D7AC-40B9-A6B6-648327367186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624DE2D-2075-45C5-9E78-541EDFE3118E}" type="pres">
      <dgm:prSet presAssocID="{643B8D7B-D7AC-40B9-A6B6-648327367186}" presName="bracket" presStyleLbl="parChTrans1D1" presStyleIdx="0" presStyleCnt="2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</dgm:pt>
    <dgm:pt modelId="{A12466CE-9EAE-4C60-BF57-361BF6864D23}" type="pres">
      <dgm:prSet presAssocID="{643B8D7B-D7AC-40B9-A6B6-648327367186}" presName="spH" presStyleCnt="0"/>
      <dgm:spPr/>
    </dgm:pt>
    <dgm:pt modelId="{DEF91F8E-F7CC-4BA5-8753-C408415C3B97}" type="pres">
      <dgm:prSet presAssocID="{643B8D7B-D7AC-40B9-A6B6-648327367186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B99D64F-45DF-471D-9A5D-3784332F40DF}" type="pres">
      <dgm:prSet presAssocID="{E0631466-D63A-4A7F-80BD-BE6120B9419F}" presName="spV" presStyleCnt="0"/>
      <dgm:spPr/>
    </dgm:pt>
    <dgm:pt modelId="{F7A98D8B-E2DD-4BB5-84CA-7D2B3F21E372}" type="pres">
      <dgm:prSet presAssocID="{B34E5C2E-62B8-4D70-B8D8-023233C1ABDE}" presName="linNode" presStyleCnt="0"/>
      <dgm:spPr/>
    </dgm:pt>
    <dgm:pt modelId="{06DEF780-4F3C-41EF-8BAD-31CC442A2FA7}" type="pres">
      <dgm:prSet presAssocID="{B34E5C2E-62B8-4D70-B8D8-023233C1ABDE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7B49686-2460-4546-A82F-95CC5B767F20}" type="pres">
      <dgm:prSet presAssocID="{B34E5C2E-62B8-4D70-B8D8-023233C1ABDE}" presName="bracket" presStyleLbl="parChTrans1D1" presStyleIdx="1" presStyleCnt="2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</dgm:pt>
    <dgm:pt modelId="{D0A7FB71-5484-4C8B-91AC-1C862496C275}" type="pres">
      <dgm:prSet presAssocID="{B34E5C2E-62B8-4D70-B8D8-023233C1ABDE}" presName="spH" presStyleCnt="0"/>
      <dgm:spPr/>
    </dgm:pt>
    <dgm:pt modelId="{90B1AA63-D7B7-4D1F-BEDD-5ACA4A04B043}" type="pres">
      <dgm:prSet presAssocID="{B34E5C2E-62B8-4D70-B8D8-023233C1ABDE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233DBFD-FBCF-41D0-88F7-831984AB0D3A}" type="presOf" srcId="{643B8D7B-D7AC-40B9-A6B6-648327367186}" destId="{62495DF0-3029-4153-B822-3E20A5BBE726}" srcOrd="0" destOrd="0" presId="urn:diagrams.loki3.com/BracketList+Icon"/>
    <dgm:cxn modelId="{ED40D0D6-E57A-4898-BB57-E27EFA2DEDF7}" type="presOf" srcId="{E26EF44B-F97C-457B-A326-CAF4ABDFCC61}" destId="{90B1AA63-D7B7-4D1F-BEDD-5ACA4A04B043}" srcOrd="0" destOrd="0" presId="urn:diagrams.loki3.com/BracketList+Icon"/>
    <dgm:cxn modelId="{57B4AF23-C381-44D5-BE9C-BE79D56E3D71}" type="presOf" srcId="{B34E5C2E-62B8-4D70-B8D8-023233C1ABDE}" destId="{06DEF780-4F3C-41EF-8BAD-31CC442A2FA7}" srcOrd="0" destOrd="0" presId="urn:diagrams.loki3.com/BracketList+Icon"/>
    <dgm:cxn modelId="{EDB54521-3C07-4666-BA7B-93D576A49BD5}" srcId="{643B8D7B-D7AC-40B9-A6B6-648327367186}" destId="{F1DD2374-0D6C-4C31-86DD-2966BE5DE7C4}" srcOrd="1" destOrd="0" parTransId="{683D8059-DCE6-4EA3-A211-06E55F45BB10}" sibTransId="{79884865-8FCE-4B33-87D3-CBC7CB32CA24}"/>
    <dgm:cxn modelId="{F8B66102-C82C-4685-9D57-CE6979A38851}" srcId="{B34E5C2E-62B8-4D70-B8D8-023233C1ABDE}" destId="{331324BC-5203-4A0D-90D0-9F19998F35F7}" srcOrd="1" destOrd="0" parTransId="{693A4934-B691-4F83-86D5-8291C1D17F30}" sibTransId="{16387634-3341-4ABC-AE67-BD0AC26C835F}"/>
    <dgm:cxn modelId="{D87ED198-F8B1-44C7-9762-6FA27EB0D160}" type="presOf" srcId="{331324BC-5203-4A0D-90D0-9F19998F35F7}" destId="{90B1AA63-D7B7-4D1F-BEDD-5ACA4A04B043}" srcOrd="0" destOrd="1" presId="urn:diagrams.loki3.com/BracketList+Icon"/>
    <dgm:cxn modelId="{671C5553-69E0-4C05-98DB-E6BED55FE12B}" type="presOf" srcId="{69D07C74-BDD5-4510-9F24-09B797624631}" destId="{22F54123-C31D-4F16-A12E-E3E9FC6F34E9}" srcOrd="0" destOrd="0" presId="urn:diagrams.loki3.com/BracketList+Icon"/>
    <dgm:cxn modelId="{06E41ED2-02EC-4B17-895B-79D54ED7B869}" srcId="{643B8D7B-D7AC-40B9-A6B6-648327367186}" destId="{75F7CAF4-ABAB-481C-BA3E-4A282646852D}" srcOrd="0" destOrd="0" parTransId="{0242DA3E-FE35-4702-8349-106C62FE7E41}" sibTransId="{84B96274-A6C3-4D89-9E03-05B8CD3CD6BC}"/>
    <dgm:cxn modelId="{327A4829-29A2-4D78-9F39-DE29C016B810}" type="presOf" srcId="{F1DD2374-0D6C-4C31-86DD-2966BE5DE7C4}" destId="{DEF91F8E-F7CC-4BA5-8753-C408415C3B97}" srcOrd="0" destOrd="1" presId="urn:diagrams.loki3.com/BracketList+Icon"/>
    <dgm:cxn modelId="{42125565-A776-4B23-9F7B-7EEB1CA18CEC}" type="presOf" srcId="{75F7CAF4-ABAB-481C-BA3E-4A282646852D}" destId="{DEF91F8E-F7CC-4BA5-8753-C408415C3B97}" srcOrd="0" destOrd="0" presId="urn:diagrams.loki3.com/BracketList+Icon"/>
    <dgm:cxn modelId="{9C1E8891-5B84-4EDA-BC8A-44547AE774A8}" srcId="{69D07C74-BDD5-4510-9F24-09B797624631}" destId="{B34E5C2E-62B8-4D70-B8D8-023233C1ABDE}" srcOrd="1" destOrd="0" parTransId="{176105E7-8A45-4512-B63C-016B8ABF8468}" sibTransId="{69A79D87-A9AA-4E25-9825-4E9987464EE0}"/>
    <dgm:cxn modelId="{E15FFA41-F731-44E1-A380-8C40804B688C}" srcId="{69D07C74-BDD5-4510-9F24-09B797624631}" destId="{643B8D7B-D7AC-40B9-A6B6-648327367186}" srcOrd="0" destOrd="0" parTransId="{48FE206A-53D6-4DE7-A1C3-75EA7D461D59}" sibTransId="{E0631466-D63A-4A7F-80BD-BE6120B9419F}"/>
    <dgm:cxn modelId="{F813B445-CAFE-4ED6-B882-7573BEB779DE}" srcId="{B34E5C2E-62B8-4D70-B8D8-023233C1ABDE}" destId="{E26EF44B-F97C-457B-A326-CAF4ABDFCC61}" srcOrd="0" destOrd="0" parTransId="{B1CAE082-5465-4765-8EDA-B85CC6FB986E}" sibTransId="{1836EC4B-5FD7-4F44-A2A6-9B7F598965FC}"/>
    <dgm:cxn modelId="{CD52885C-33D2-4A4A-93F5-3B7D30ED38FF}" type="presParOf" srcId="{22F54123-C31D-4F16-A12E-E3E9FC6F34E9}" destId="{4158366E-B083-41F9-992A-A0D3C976F6F7}" srcOrd="0" destOrd="0" presId="urn:diagrams.loki3.com/BracketList+Icon"/>
    <dgm:cxn modelId="{286C9B5E-A579-41EA-A7F2-E0D5DDD6BBC7}" type="presParOf" srcId="{4158366E-B083-41F9-992A-A0D3C976F6F7}" destId="{62495DF0-3029-4153-B822-3E20A5BBE726}" srcOrd="0" destOrd="0" presId="urn:diagrams.loki3.com/BracketList+Icon"/>
    <dgm:cxn modelId="{EA9B3A1E-EEAF-42E0-91E0-99CAB095D22A}" type="presParOf" srcId="{4158366E-B083-41F9-992A-A0D3C976F6F7}" destId="{A624DE2D-2075-45C5-9E78-541EDFE3118E}" srcOrd="1" destOrd="0" presId="urn:diagrams.loki3.com/BracketList+Icon"/>
    <dgm:cxn modelId="{B170900F-8885-494A-9247-F6C2463D7547}" type="presParOf" srcId="{4158366E-B083-41F9-992A-A0D3C976F6F7}" destId="{A12466CE-9EAE-4C60-BF57-361BF6864D23}" srcOrd="2" destOrd="0" presId="urn:diagrams.loki3.com/BracketList+Icon"/>
    <dgm:cxn modelId="{05B67DF8-ED9A-4911-AE65-BA6BE2B7B413}" type="presParOf" srcId="{4158366E-B083-41F9-992A-A0D3C976F6F7}" destId="{DEF91F8E-F7CC-4BA5-8753-C408415C3B97}" srcOrd="3" destOrd="0" presId="urn:diagrams.loki3.com/BracketList+Icon"/>
    <dgm:cxn modelId="{BFC0FB61-1E2C-429A-A78D-B19973B4A16E}" type="presParOf" srcId="{22F54123-C31D-4F16-A12E-E3E9FC6F34E9}" destId="{6B99D64F-45DF-471D-9A5D-3784332F40DF}" srcOrd="1" destOrd="0" presId="urn:diagrams.loki3.com/BracketList+Icon"/>
    <dgm:cxn modelId="{599261BD-9646-4C83-8F61-22E9641D17ED}" type="presParOf" srcId="{22F54123-C31D-4F16-A12E-E3E9FC6F34E9}" destId="{F7A98D8B-E2DD-4BB5-84CA-7D2B3F21E372}" srcOrd="2" destOrd="0" presId="urn:diagrams.loki3.com/BracketList+Icon"/>
    <dgm:cxn modelId="{0131D950-DE85-4524-B5A7-46DC51FFBFF6}" type="presParOf" srcId="{F7A98D8B-E2DD-4BB5-84CA-7D2B3F21E372}" destId="{06DEF780-4F3C-41EF-8BAD-31CC442A2FA7}" srcOrd="0" destOrd="0" presId="urn:diagrams.loki3.com/BracketList+Icon"/>
    <dgm:cxn modelId="{62445C76-F517-46DA-B43B-A83C8BFA6583}" type="presParOf" srcId="{F7A98D8B-E2DD-4BB5-84CA-7D2B3F21E372}" destId="{37B49686-2460-4546-A82F-95CC5B767F20}" srcOrd="1" destOrd="0" presId="urn:diagrams.loki3.com/BracketList+Icon"/>
    <dgm:cxn modelId="{8CC99EAE-A948-4AFC-9DEF-8FE67B89703F}" type="presParOf" srcId="{F7A98D8B-E2DD-4BB5-84CA-7D2B3F21E372}" destId="{D0A7FB71-5484-4C8B-91AC-1C862496C275}" srcOrd="2" destOrd="0" presId="urn:diagrams.loki3.com/BracketList+Icon"/>
    <dgm:cxn modelId="{AC68B63C-05D6-42A6-9AF6-F7303CBEA3DB}" type="presParOf" srcId="{F7A98D8B-E2DD-4BB5-84CA-7D2B3F21E372}" destId="{90B1AA63-D7B7-4D1F-BEDD-5ACA4A04B043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95DF0-3029-4153-B822-3E20A5BBE726}">
      <dsp:nvSpPr>
        <dsp:cNvPr id="0" name=""/>
        <dsp:cNvSpPr/>
      </dsp:nvSpPr>
      <dsp:spPr>
        <a:xfrm>
          <a:off x="2976" y="1373031"/>
          <a:ext cx="1522511" cy="4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b="1" kern="1200" dirty="0" smtClean="0"/>
            <a:t>Csongor</a:t>
          </a:r>
          <a:endParaRPr lang="hu-HU" sz="2200" b="1" kern="1200" dirty="0"/>
        </a:p>
      </dsp:txBody>
      <dsp:txXfrm>
        <a:off x="2976" y="1373031"/>
        <a:ext cx="1522511" cy="435600"/>
      </dsp:txXfrm>
    </dsp:sp>
    <dsp:sp modelId="{A624DE2D-2075-45C5-9E78-541EDFE3118E}">
      <dsp:nvSpPr>
        <dsp:cNvPr id="0" name=""/>
        <dsp:cNvSpPr/>
      </dsp:nvSpPr>
      <dsp:spPr>
        <a:xfrm>
          <a:off x="1525488" y="1189262"/>
          <a:ext cx="304502" cy="803137"/>
        </a:xfrm>
        <a:prstGeom prst="leftBrace">
          <a:avLst>
            <a:gd name="adj1" fmla="val 35000"/>
            <a:gd name="adj2" fmla="val 50000"/>
          </a:avLst>
        </a:prstGeom>
        <a:gradFill rotWithShape="1">
          <a:gsLst>
            <a:gs pos="0">
              <a:schemeClr val="dk1">
                <a:shade val="51000"/>
                <a:satMod val="130000"/>
              </a:schemeClr>
            </a:gs>
            <a:gs pos="80000">
              <a:schemeClr val="dk1">
                <a:shade val="93000"/>
                <a:satMod val="130000"/>
              </a:schemeClr>
            </a:gs>
            <a:gs pos="100000">
              <a:schemeClr val="dk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</dsp:sp>
    <dsp:sp modelId="{DEF91F8E-F7CC-4BA5-8753-C408415C3B97}">
      <dsp:nvSpPr>
        <dsp:cNvPr id="0" name=""/>
        <dsp:cNvSpPr/>
      </dsp:nvSpPr>
      <dsp:spPr>
        <a:xfrm>
          <a:off x="1951791" y="1189262"/>
          <a:ext cx="4141231" cy="8031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Perényi László</a:t>
          </a:r>
          <a:endParaRPr lang="hu-HU" sz="22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Szabó Sándor</a:t>
          </a:r>
          <a:endParaRPr lang="hu-HU" sz="22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1951791" y="1189262"/>
        <a:ext cx="4141231" cy="803137"/>
      </dsp:txXfrm>
    </dsp:sp>
    <dsp:sp modelId="{06DEF780-4F3C-41EF-8BAD-31CC442A2FA7}">
      <dsp:nvSpPr>
        <dsp:cNvPr id="0" name=""/>
        <dsp:cNvSpPr/>
      </dsp:nvSpPr>
      <dsp:spPr>
        <a:xfrm>
          <a:off x="2976" y="2255368"/>
          <a:ext cx="1522511" cy="4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b="1" kern="1200" dirty="0" smtClean="0"/>
            <a:t>Mirigy</a:t>
          </a:r>
          <a:endParaRPr lang="hu-HU" sz="2200" b="1" kern="1200" dirty="0"/>
        </a:p>
      </dsp:txBody>
      <dsp:txXfrm>
        <a:off x="2976" y="2255368"/>
        <a:ext cx="1522511" cy="435600"/>
      </dsp:txXfrm>
    </dsp:sp>
    <dsp:sp modelId="{37B49686-2460-4546-A82F-95CC5B767F20}">
      <dsp:nvSpPr>
        <dsp:cNvPr id="0" name=""/>
        <dsp:cNvSpPr/>
      </dsp:nvSpPr>
      <dsp:spPr>
        <a:xfrm>
          <a:off x="1525488" y="2071599"/>
          <a:ext cx="304502" cy="803137"/>
        </a:xfrm>
        <a:prstGeom prst="leftBrace">
          <a:avLst>
            <a:gd name="adj1" fmla="val 35000"/>
            <a:gd name="adj2" fmla="val 50000"/>
          </a:avLst>
        </a:prstGeom>
        <a:gradFill rotWithShape="1">
          <a:gsLst>
            <a:gs pos="0">
              <a:schemeClr val="dk1">
                <a:shade val="51000"/>
                <a:satMod val="130000"/>
              </a:schemeClr>
            </a:gs>
            <a:gs pos="80000">
              <a:schemeClr val="dk1">
                <a:shade val="93000"/>
                <a:satMod val="130000"/>
              </a:schemeClr>
            </a:gs>
            <a:gs pos="100000">
              <a:schemeClr val="dk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</dsp:sp>
    <dsp:sp modelId="{90B1AA63-D7B7-4D1F-BEDD-5ACA4A04B043}">
      <dsp:nvSpPr>
        <dsp:cNvPr id="0" name=""/>
        <dsp:cNvSpPr/>
      </dsp:nvSpPr>
      <dsp:spPr>
        <a:xfrm>
          <a:off x="1951791" y="2071599"/>
          <a:ext cx="4141231" cy="8031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Szabó Margit </a:t>
          </a:r>
          <a:endParaRPr lang="hu-HU" sz="22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b="1" kern="1200" cap="all" spc="0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Gobbi</a:t>
          </a:r>
          <a:r>
            <a:rPr lang="hu-HU" sz="22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Hilda</a:t>
          </a:r>
          <a:endParaRPr lang="hu-HU" sz="22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1951791" y="2071599"/>
        <a:ext cx="4141231" cy="803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+Icon">
  <dgm:title val="Függőleges, zárójeles lista"/>
  <dgm:desc val="Egymáshoz kapcsolódó információcsoportok ábrázolása.  Jól használható nagy mennyiségű 2. szintű felirattal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C40D3-8F31-4932-AA9F-7DE4B39B730F}" type="datetimeFigureOut">
              <a:rPr lang="hu-HU" smtClean="0"/>
              <a:t>2016.03.17.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94525-B519-4AA4-9B96-2E3B8C6AF4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365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94525-B519-4AA4-9B96-2E3B8C6AF4D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631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94525-B519-4AA4-9B96-2E3B8C6AF4D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46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797D8-4122-47F4-87B6-FD637595F4A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684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EBFAE-6619-4B9C-B013-8B64FA5716C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224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77B4E-94AC-4F1C-B089-0B7F1BC8922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472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F7023-4D51-465E-BCB4-977AD798BD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675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2D49F-8081-477E-8C0D-D4AB67520C8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220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74FAB-CBDA-4D8D-998B-C2B8C7362A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257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11CE7-B4C3-4202-AC48-A656C64069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059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ADB8A-FC0B-4482-8BDB-A02AC87E7C2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511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991DE-BEBA-415D-9634-FE750D060C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090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00B69-854D-4DD4-B5F2-101E0AA23D4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133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FF653-39C0-49AD-BBE3-128869270DA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112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3BD0DB3-6417-43F5-B2FB-6A5DA4AD5EE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5" y="4741789"/>
            <a:ext cx="1412071" cy="1703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26" y="286214"/>
            <a:ext cx="189358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75" y="286214"/>
            <a:ext cx="178332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lcím 2"/>
          <p:cNvSpPr txBox="1">
            <a:spLocks/>
          </p:cNvSpPr>
          <p:nvPr/>
        </p:nvSpPr>
        <p:spPr bwMode="auto">
          <a:xfrm>
            <a:off x="-449847" y="1196752"/>
            <a:ext cx="5840579" cy="132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hu-HU" sz="16600" b="1" kern="0" spc="150" dirty="0" smtClean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dwardian Script ITC" panose="030303020407070D0804" pitchFamily="66" charset="0"/>
              </a:rPr>
              <a:t>Csongor</a:t>
            </a:r>
            <a:endParaRPr lang="hu-HU" sz="28700" b="1" kern="0" spc="150" dirty="0">
              <a:ln w="11430"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679" y="3638247"/>
            <a:ext cx="187256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lcím 2"/>
          <p:cNvSpPr txBox="1">
            <a:spLocks/>
          </p:cNvSpPr>
          <p:nvPr/>
        </p:nvSpPr>
        <p:spPr>
          <a:xfrm>
            <a:off x="1705475" y="1412776"/>
            <a:ext cx="5609874" cy="23762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3900" b="1" spc="150" dirty="0" smtClean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Kunstler Script" panose="030304020206070D0D06" pitchFamily="66" charset="0"/>
              </a:rPr>
              <a:t>&amp;</a:t>
            </a:r>
            <a:endParaRPr lang="hu-HU" sz="23900" b="1" spc="150" dirty="0">
              <a:ln w="11430">
                <a:solidFill>
                  <a:schemeClr val="bg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Kunstler Script" panose="030304020206070D0D06" pitchFamily="66" charset="0"/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3203848" y="4437112"/>
            <a:ext cx="6400800" cy="1752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600" b="1" spc="150" dirty="0" smtClean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dwardian Script ITC" panose="030303020407070D0804" pitchFamily="66" charset="0"/>
              </a:rPr>
              <a:t>Tünde</a:t>
            </a:r>
            <a:endParaRPr lang="hu-HU" sz="16600" b="1" spc="150" dirty="0">
              <a:ln w="11430"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-42760" y="6158247"/>
            <a:ext cx="3496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Németh Antal </a:t>
            </a:r>
            <a:r>
              <a:rPr lang="hu-HU" sz="3200" dirty="0" smtClean="0">
                <a:latin typeface="Edwardian Script ITC" panose="030303020407070D0804" pitchFamily="66" charset="0"/>
              </a:rPr>
              <a:t>rendezésében</a:t>
            </a:r>
            <a:endParaRPr lang="hu-HU" sz="3200" dirty="0">
              <a:latin typeface="Edwardian Script ITC" panose="030303020407070D0804" pitchFamily="66" charset="0"/>
            </a:endParaRPr>
          </a:p>
        </p:txBody>
      </p:sp>
      <p:pic>
        <p:nvPicPr>
          <p:cNvPr id="3" name="Frederic Chopin - Nocturne In E Flat Major, Op.9 No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9"/>
    </mc:Choice>
    <mc:Fallback xmlns="">
      <p:transition spd="slow" advTm="14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2" grpId="0"/>
    </p:bldLst>
  </p:timing>
  <p:extLst>
    <p:ext uri="{E180D4A7-C9FB-4DFB-919C-405C955672EB}">
      <p14:showEvtLst xmlns:p14="http://schemas.microsoft.com/office/powerpoint/2010/main">
        <p14:playEvt time="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Egyenes összekötő nyíllal 51"/>
          <p:cNvCxnSpPr>
            <a:endCxn id="1041" idx="2"/>
          </p:cNvCxnSpPr>
          <p:nvPr/>
        </p:nvCxnSpPr>
        <p:spPr>
          <a:xfrm flipH="1" flipV="1">
            <a:off x="1878992" y="705856"/>
            <a:ext cx="2473565" cy="20398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Egyenes összekötő nyíllal 48"/>
          <p:cNvCxnSpPr>
            <a:stCxn id="1040" idx="2"/>
            <a:endCxn id="106" idx="3"/>
          </p:cNvCxnSpPr>
          <p:nvPr/>
        </p:nvCxnSpPr>
        <p:spPr>
          <a:xfrm flipH="1">
            <a:off x="999846" y="3597207"/>
            <a:ext cx="3373616" cy="10559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7" name="Egyenes összekötő nyíllal 126"/>
          <p:cNvCxnSpPr>
            <a:stCxn id="1040" idx="2"/>
            <a:endCxn id="126" idx="0"/>
          </p:cNvCxnSpPr>
          <p:nvPr/>
        </p:nvCxnSpPr>
        <p:spPr>
          <a:xfrm>
            <a:off x="4373462" y="3597207"/>
            <a:ext cx="1214378" cy="17851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Egyenes összekötő nyíllal 119"/>
          <p:cNvCxnSpPr>
            <a:stCxn id="1040" idx="2"/>
            <a:endCxn id="119" idx="0"/>
          </p:cNvCxnSpPr>
          <p:nvPr/>
        </p:nvCxnSpPr>
        <p:spPr>
          <a:xfrm flipH="1">
            <a:off x="3167435" y="3597207"/>
            <a:ext cx="1206027" cy="17375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Egyenes összekötő nyíllal 87"/>
          <p:cNvCxnSpPr>
            <a:endCxn id="54" idx="3"/>
          </p:cNvCxnSpPr>
          <p:nvPr/>
        </p:nvCxnSpPr>
        <p:spPr>
          <a:xfrm flipH="1" flipV="1">
            <a:off x="810694" y="1155543"/>
            <a:ext cx="3541863" cy="16211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39264" y="2070269"/>
            <a:ext cx="2000888" cy="695941"/>
          </a:xfrm>
          <a:gradFill>
            <a:gsLst>
              <a:gs pos="100000">
                <a:srgbClr val="663300"/>
              </a:gs>
              <a:gs pos="50000">
                <a:srgbClr val="996633"/>
              </a:gs>
              <a:gs pos="1000">
                <a:srgbClr val="DABF8E"/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hu-HU" sz="2000" b="1" dirty="0" smtClean="0"/>
              <a:t>Tanulmányai</a:t>
            </a:r>
            <a:r>
              <a:rPr lang="hu-HU" sz="2000" dirty="0" smtClean="0"/>
              <a:t> (1928-1931)</a:t>
            </a:r>
          </a:p>
          <a:p>
            <a:endParaRPr lang="hu-HU" sz="2000" dirty="0" smtClean="0"/>
          </a:p>
          <a:p>
            <a:endParaRPr lang="hu-H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6267">
            <a:off x="5845693" y="193858"/>
            <a:ext cx="3154948" cy="259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757984" y="89000"/>
            <a:ext cx="974576" cy="369332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Köln</a:t>
            </a:r>
            <a:endParaRPr lang="hu-HU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5051278" y="89000"/>
            <a:ext cx="896719" cy="369332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Párizs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051278" y="1264300"/>
            <a:ext cx="896719" cy="369332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Bécs</a:t>
            </a:r>
            <a:endParaRPr lang="hu-HU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757984" y="1244475"/>
            <a:ext cx="974576" cy="369332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Berlin</a:t>
            </a:r>
            <a:endParaRPr lang="hu-HU" b="1" dirty="0"/>
          </a:p>
        </p:txBody>
      </p:sp>
      <p:cxnSp>
        <p:nvCxnSpPr>
          <p:cNvPr id="13" name="Egyenes összekötő nyíllal 12"/>
          <p:cNvCxnSpPr>
            <a:stCxn id="3" idx="0"/>
            <a:endCxn id="11" idx="2"/>
          </p:cNvCxnSpPr>
          <p:nvPr/>
        </p:nvCxnSpPr>
        <p:spPr>
          <a:xfrm flipV="1">
            <a:off x="4939708" y="1633632"/>
            <a:ext cx="559930" cy="4366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>
            <a:stCxn id="3" idx="0"/>
            <a:endCxn id="9" idx="2"/>
          </p:cNvCxnSpPr>
          <p:nvPr/>
        </p:nvCxnSpPr>
        <p:spPr>
          <a:xfrm flipV="1">
            <a:off x="4939708" y="458332"/>
            <a:ext cx="559930" cy="16119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>
            <a:stCxn id="3" idx="0"/>
            <a:endCxn id="12" idx="2"/>
          </p:cNvCxnSpPr>
          <p:nvPr/>
        </p:nvCxnSpPr>
        <p:spPr>
          <a:xfrm flipH="1" flipV="1">
            <a:off x="4245272" y="1613807"/>
            <a:ext cx="694436" cy="4564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stCxn id="3" idx="0"/>
            <a:endCxn id="10" idx="2"/>
          </p:cNvCxnSpPr>
          <p:nvPr/>
        </p:nvCxnSpPr>
        <p:spPr>
          <a:xfrm flipV="1">
            <a:off x="4939708" y="1129715"/>
            <a:ext cx="60" cy="9405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>
            <a:stCxn id="3" idx="0"/>
            <a:endCxn id="7" idx="2"/>
          </p:cNvCxnSpPr>
          <p:nvPr/>
        </p:nvCxnSpPr>
        <p:spPr>
          <a:xfrm flipH="1" flipV="1">
            <a:off x="4245272" y="458332"/>
            <a:ext cx="694436" cy="16119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0" name="Téglalap 1039"/>
          <p:cNvSpPr/>
          <p:nvPr/>
        </p:nvSpPr>
        <p:spPr>
          <a:xfrm>
            <a:off x="2487757" y="2766210"/>
            <a:ext cx="3771409" cy="830997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Impact" panose="020B0806030902050204" pitchFamily="34" charset="0"/>
              </a:rPr>
              <a:t>Németh Antal</a:t>
            </a:r>
            <a:endParaRPr lang="hu-H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041" name="Szövegdoboz 1040"/>
          <p:cNvSpPr txBox="1"/>
          <p:nvPr/>
        </p:nvSpPr>
        <p:spPr>
          <a:xfrm>
            <a:off x="0" y="-2030"/>
            <a:ext cx="3757984" cy="707886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Irodalmi+művészettörténeti tanulmányok</a:t>
            </a:r>
          </a:p>
          <a:p>
            <a:pPr marL="0" indent="0" algn="ctr">
              <a:buNone/>
            </a:pPr>
            <a:endParaRPr lang="hu-HU" sz="1400" b="1" dirty="0"/>
          </a:p>
          <a:p>
            <a:pPr marL="0" indent="0" algn="ctr">
              <a:buNone/>
            </a:pPr>
            <a:r>
              <a:rPr lang="hu-HU" sz="1400" b="1" dirty="0"/>
              <a:t>      budapesti + berlini egyetem</a:t>
            </a:r>
          </a:p>
        </p:txBody>
      </p:sp>
      <p:sp>
        <p:nvSpPr>
          <p:cNvPr id="1042" name="Téglalap 1041"/>
          <p:cNvSpPr/>
          <p:nvPr/>
        </p:nvSpPr>
        <p:spPr>
          <a:xfrm>
            <a:off x="5796136" y="726464"/>
            <a:ext cx="2813339" cy="1862048"/>
          </a:xfrm>
          <a:prstGeom prst="rect">
            <a:avLst/>
          </a:prstGeom>
          <a:noFill/>
          <a:effectLst>
            <a:softEdge rad="31750"/>
          </a:effectLst>
          <a:scene3d>
            <a:camera prst="perspectiveRelaxedModerately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hu-HU" sz="115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65</a:t>
            </a:r>
            <a:endParaRPr lang="hu-HU" sz="115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0" name="Szövegdoboz 49"/>
          <p:cNvSpPr txBox="1"/>
          <p:nvPr/>
        </p:nvSpPr>
        <p:spPr>
          <a:xfrm>
            <a:off x="6229346" y="1562440"/>
            <a:ext cx="2166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Elhunyt:</a:t>
            </a:r>
          </a:p>
          <a:p>
            <a:r>
              <a:rPr lang="hu-HU" sz="1400" b="1" dirty="0" smtClean="0"/>
              <a:t>Budapest</a:t>
            </a:r>
            <a:r>
              <a:rPr lang="hu-HU" sz="1400" b="1" dirty="0"/>
              <a:t>, </a:t>
            </a:r>
            <a:r>
              <a:rPr lang="hu-HU" sz="1400" b="1" dirty="0" smtClean="0"/>
              <a:t>1968.</a:t>
            </a:r>
            <a:r>
              <a:rPr lang="hu-HU" sz="1400" b="1" dirty="0"/>
              <a:t> </a:t>
            </a:r>
            <a:r>
              <a:rPr lang="hu-HU" sz="1400" b="1" dirty="0" smtClean="0"/>
              <a:t>10.28</a:t>
            </a:r>
            <a:endParaRPr lang="hu-HU" sz="1400" b="1" dirty="0"/>
          </a:p>
        </p:txBody>
      </p:sp>
      <p:sp>
        <p:nvSpPr>
          <p:cNvPr id="1036" name="Szövegdoboz 1035"/>
          <p:cNvSpPr txBox="1"/>
          <p:nvPr/>
        </p:nvSpPr>
        <p:spPr>
          <a:xfrm>
            <a:off x="6259166" y="863156"/>
            <a:ext cx="299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Született:</a:t>
            </a:r>
            <a:r>
              <a:rPr lang="hu-H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/>
              <a:t>Budapest, 1903. </a:t>
            </a:r>
            <a:r>
              <a:rPr lang="hu-HU" sz="1600" b="1" dirty="0" smtClean="0"/>
              <a:t>05. </a:t>
            </a:r>
            <a:r>
              <a:rPr lang="hu-HU" sz="1600" b="1" dirty="0"/>
              <a:t>19</a:t>
            </a:r>
            <a:r>
              <a:rPr lang="hu-HU" sz="1600" b="1" dirty="0" smtClean="0"/>
              <a:t>.</a:t>
            </a:r>
            <a:endParaRPr lang="hu-HU" sz="16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291696" y="760383"/>
            <a:ext cx="1296144" cy="369332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München</a:t>
            </a:r>
            <a:endParaRPr lang="hu-HU" b="1" dirty="0"/>
          </a:p>
        </p:txBody>
      </p:sp>
      <p:cxnSp>
        <p:nvCxnSpPr>
          <p:cNvPr id="48" name="Egyenes összekötő nyíllal 47"/>
          <p:cNvCxnSpPr>
            <a:stCxn id="1040" idx="3"/>
          </p:cNvCxnSpPr>
          <p:nvPr/>
        </p:nvCxnSpPr>
        <p:spPr>
          <a:xfrm flipV="1">
            <a:off x="6259166" y="2588512"/>
            <a:ext cx="401066" cy="5931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Egyenes összekötő nyíllal 50"/>
          <p:cNvCxnSpPr/>
          <p:nvPr/>
        </p:nvCxnSpPr>
        <p:spPr>
          <a:xfrm>
            <a:off x="1763688" y="273666"/>
            <a:ext cx="0" cy="1937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Szövegdoboz 53"/>
          <p:cNvSpPr txBox="1"/>
          <p:nvPr/>
        </p:nvSpPr>
        <p:spPr>
          <a:xfrm>
            <a:off x="18606" y="955488"/>
            <a:ext cx="792088" cy="400110"/>
          </a:xfrm>
          <a:prstGeom prst="rect">
            <a:avLst/>
          </a:prstGeom>
          <a:gradFill>
            <a:gsLst>
              <a:gs pos="100000">
                <a:srgbClr val="663300"/>
              </a:gs>
              <a:gs pos="50000">
                <a:srgbClr val="996633"/>
              </a:gs>
              <a:gs pos="1000">
                <a:srgbClr val="DABF8E"/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1928</a:t>
            </a: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Szövegdoboz 86"/>
          <p:cNvSpPr txBox="1"/>
          <p:nvPr/>
        </p:nvSpPr>
        <p:spPr>
          <a:xfrm>
            <a:off x="18606" y="1346996"/>
            <a:ext cx="3185242" cy="738664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Országos Kamara Színház</a:t>
            </a:r>
            <a:r>
              <a:rPr lang="hu-HU" sz="1400" dirty="0"/>
              <a:t> rendező-fordítója és a </a:t>
            </a:r>
            <a:r>
              <a:rPr lang="hu-HU" sz="1400" b="1" dirty="0"/>
              <a:t>Színpadművészeti Stúdió</a:t>
            </a:r>
            <a:r>
              <a:rPr lang="hu-HU" sz="1400" dirty="0"/>
              <a:t> alapító tagja</a:t>
            </a:r>
            <a:endParaRPr lang="hu-HU" sz="1400" b="1" dirty="0"/>
          </a:p>
        </p:txBody>
      </p:sp>
      <p:sp>
        <p:nvSpPr>
          <p:cNvPr id="91" name="Szövegdoboz 90"/>
          <p:cNvSpPr txBox="1"/>
          <p:nvPr/>
        </p:nvSpPr>
        <p:spPr>
          <a:xfrm>
            <a:off x="18606" y="2177187"/>
            <a:ext cx="1656129" cy="400110"/>
          </a:xfrm>
          <a:prstGeom prst="rect">
            <a:avLst/>
          </a:prstGeom>
          <a:gradFill>
            <a:gsLst>
              <a:gs pos="100000">
                <a:srgbClr val="663300"/>
              </a:gs>
              <a:gs pos="50000">
                <a:srgbClr val="996633"/>
              </a:gs>
              <a:gs pos="1000">
                <a:srgbClr val="DABF8E"/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1929–1931 </a:t>
            </a:r>
          </a:p>
        </p:txBody>
      </p:sp>
      <p:sp>
        <p:nvSpPr>
          <p:cNvPr id="95" name="Szövegdoboz 94"/>
          <p:cNvSpPr txBox="1"/>
          <p:nvPr/>
        </p:nvSpPr>
        <p:spPr>
          <a:xfrm>
            <a:off x="18606" y="2593476"/>
            <a:ext cx="2123728" cy="646331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err="1"/>
              <a:t>Tormay</a:t>
            </a:r>
            <a:r>
              <a:rPr lang="hu-HU" sz="1200" b="1" dirty="0"/>
              <a:t> </a:t>
            </a:r>
            <a:r>
              <a:rPr lang="hu-HU" sz="1200" b="1" dirty="0" err="1"/>
              <a:t>Cécile</a:t>
            </a:r>
            <a:r>
              <a:rPr lang="hu-HU" sz="1200" b="1" dirty="0"/>
              <a:t> Napkelet című </a:t>
            </a:r>
            <a:r>
              <a:rPr lang="hu-HU" sz="1200" b="1" dirty="0" smtClean="0"/>
              <a:t>folyóirat</a:t>
            </a:r>
            <a:r>
              <a:rPr lang="hu-HU" sz="1200" dirty="0" smtClean="0"/>
              <a:t>ának </a:t>
            </a:r>
            <a:r>
              <a:rPr lang="hu-HU" sz="1200" dirty="0"/>
              <a:t>szerkesztője</a:t>
            </a:r>
            <a:endParaRPr lang="hu-HU" sz="1200" b="1" dirty="0"/>
          </a:p>
        </p:txBody>
      </p:sp>
      <p:cxnSp>
        <p:nvCxnSpPr>
          <p:cNvPr id="96" name="Egyenes összekötő nyíllal 95"/>
          <p:cNvCxnSpPr>
            <a:stCxn id="1040" idx="1"/>
            <a:endCxn id="91" idx="3"/>
          </p:cNvCxnSpPr>
          <p:nvPr/>
        </p:nvCxnSpPr>
        <p:spPr>
          <a:xfrm flipH="1" flipV="1">
            <a:off x="1674735" y="2377242"/>
            <a:ext cx="813022" cy="8044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Szövegdoboz 100"/>
          <p:cNvSpPr txBox="1"/>
          <p:nvPr/>
        </p:nvSpPr>
        <p:spPr>
          <a:xfrm>
            <a:off x="18606" y="3397152"/>
            <a:ext cx="1007021" cy="400110"/>
          </a:xfrm>
          <a:prstGeom prst="rect">
            <a:avLst/>
          </a:prstGeom>
          <a:gradFill>
            <a:gsLst>
              <a:gs pos="100000">
                <a:srgbClr val="663300"/>
              </a:gs>
              <a:gs pos="50000">
                <a:srgbClr val="996633"/>
              </a:gs>
              <a:gs pos="1000">
                <a:srgbClr val="DABF8E"/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</a:t>
            </a:r>
          </a:p>
        </p:txBody>
      </p:sp>
      <p:cxnSp>
        <p:nvCxnSpPr>
          <p:cNvPr id="102" name="Egyenes összekötő nyíllal 101"/>
          <p:cNvCxnSpPr>
            <a:stCxn id="1040" idx="1"/>
            <a:endCxn id="101" idx="3"/>
          </p:cNvCxnSpPr>
          <p:nvPr/>
        </p:nvCxnSpPr>
        <p:spPr>
          <a:xfrm flipH="1">
            <a:off x="1025627" y="3181709"/>
            <a:ext cx="1462130" cy="4154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5" name="Szövegdoboz 104"/>
          <p:cNvSpPr txBox="1"/>
          <p:nvPr/>
        </p:nvSpPr>
        <p:spPr>
          <a:xfrm>
            <a:off x="0" y="3793534"/>
            <a:ext cx="2487757" cy="461665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Olasz Tudományos Akadémia </a:t>
            </a:r>
            <a:r>
              <a:rPr lang="hu-HU" sz="1200" b="1" dirty="0" smtClean="0"/>
              <a:t>világkongresszusán </a:t>
            </a:r>
            <a:r>
              <a:rPr lang="hu-HU" sz="1200" dirty="0" smtClean="0"/>
              <a:t>vett részt</a:t>
            </a:r>
            <a:endParaRPr lang="hu-HU" sz="1200" dirty="0"/>
          </a:p>
        </p:txBody>
      </p:sp>
      <p:sp>
        <p:nvSpPr>
          <p:cNvPr id="106" name="Szövegdoboz 105"/>
          <p:cNvSpPr txBox="1"/>
          <p:nvPr/>
        </p:nvSpPr>
        <p:spPr>
          <a:xfrm>
            <a:off x="-7175" y="4453081"/>
            <a:ext cx="1007021" cy="400110"/>
          </a:xfrm>
          <a:prstGeom prst="rect">
            <a:avLst/>
          </a:prstGeom>
          <a:gradFill>
            <a:gsLst>
              <a:gs pos="100000">
                <a:srgbClr val="663300"/>
              </a:gs>
              <a:gs pos="50000">
                <a:srgbClr val="996633"/>
              </a:gs>
              <a:gs pos="1000">
                <a:srgbClr val="DABF8E"/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1935</a:t>
            </a: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Szövegdoboz 106"/>
          <p:cNvSpPr txBox="1"/>
          <p:nvPr/>
        </p:nvSpPr>
        <p:spPr>
          <a:xfrm>
            <a:off x="-7175" y="4853191"/>
            <a:ext cx="2274919" cy="830997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Magyar Rádió </a:t>
            </a:r>
            <a:r>
              <a:rPr lang="hu-HU" sz="1200" dirty="0"/>
              <a:t>drámai osztályának vezetője és a </a:t>
            </a:r>
            <a:r>
              <a:rPr lang="hu-HU" sz="1200" b="1" dirty="0"/>
              <a:t>Debreceni Egyetem </a:t>
            </a:r>
            <a:r>
              <a:rPr lang="hu-HU" sz="1200" dirty="0"/>
              <a:t>magántanára </a:t>
            </a:r>
          </a:p>
        </p:txBody>
      </p:sp>
      <p:sp>
        <p:nvSpPr>
          <p:cNvPr id="111" name="Szövegdoboz 110"/>
          <p:cNvSpPr txBox="1"/>
          <p:nvPr/>
        </p:nvSpPr>
        <p:spPr>
          <a:xfrm>
            <a:off x="2780778" y="3824311"/>
            <a:ext cx="1007021" cy="400110"/>
          </a:xfrm>
          <a:prstGeom prst="rect">
            <a:avLst/>
          </a:prstGeom>
          <a:gradFill>
            <a:gsLst>
              <a:gs pos="100000">
                <a:srgbClr val="663300"/>
              </a:gs>
              <a:gs pos="50000">
                <a:srgbClr val="996633"/>
              </a:gs>
              <a:gs pos="1000">
                <a:srgbClr val="DABF8E"/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1944</a:t>
            </a: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Szövegdoboz 111"/>
          <p:cNvSpPr txBox="1"/>
          <p:nvPr/>
        </p:nvSpPr>
        <p:spPr>
          <a:xfrm>
            <a:off x="4688149" y="5782480"/>
            <a:ext cx="2274919" cy="461665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Népművelési Intézetben </a:t>
            </a:r>
            <a:r>
              <a:rPr lang="hu-HU" sz="1200" dirty="0" smtClean="0"/>
              <a:t>dolgozott </a:t>
            </a:r>
            <a:endParaRPr lang="hu-HU" sz="1200" dirty="0"/>
          </a:p>
        </p:txBody>
      </p:sp>
      <p:sp>
        <p:nvSpPr>
          <p:cNvPr id="113" name="Szövegdoboz 112"/>
          <p:cNvSpPr txBox="1"/>
          <p:nvPr/>
        </p:nvSpPr>
        <p:spPr>
          <a:xfrm>
            <a:off x="2267744" y="5734886"/>
            <a:ext cx="2274919" cy="584775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NEM RENDEZHETETT</a:t>
            </a:r>
            <a:endParaRPr lang="hu-HU" sz="1600" b="1" dirty="0"/>
          </a:p>
        </p:txBody>
      </p:sp>
      <p:sp>
        <p:nvSpPr>
          <p:cNvPr id="114" name="Szövegdoboz 113"/>
          <p:cNvSpPr txBox="1"/>
          <p:nvPr/>
        </p:nvSpPr>
        <p:spPr>
          <a:xfrm>
            <a:off x="2780778" y="4238116"/>
            <a:ext cx="2928988" cy="646331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Országos Magyar Királyi Színházvezető</a:t>
            </a:r>
            <a:r>
              <a:rPr lang="hu-HU" sz="1200" dirty="0"/>
              <a:t>- és </a:t>
            </a:r>
            <a:r>
              <a:rPr lang="hu-HU" sz="1200" b="1" dirty="0"/>
              <a:t>Rendezőképző Akadémiá</a:t>
            </a:r>
            <a:r>
              <a:rPr lang="hu-HU" sz="1200" dirty="0"/>
              <a:t>t </a:t>
            </a:r>
            <a:r>
              <a:rPr lang="hu-HU" sz="1200" dirty="0" smtClean="0"/>
              <a:t>indított</a:t>
            </a:r>
            <a:endParaRPr lang="hu-HU" sz="1200" dirty="0"/>
          </a:p>
        </p:txBody>
      </p:sp>
      <p:cxnSp>
        <p:nvCxnSpPr>
          <p:cNvPr id="115" name="Egyenes összekötő nyíllal 114"/>
          <p:cNvCxnSpPr>
            <a:stCxn id="1040" idx="2"/>
            <a:endCxn id="111" idx="0"/>
          </p:cNvCxnSpPr>
          <p:nvPr/>
        </p:nvCxnSpPr>
        <p:spPr>
          <a:xfrm flipH="1">
            <a:off x="3284289" y="3597207"/>
            <a:ext cx="1089173" cy="227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9" name="Szövegdoboz 118"/>
          <p:cNvSpPr txBox="1"/>
          <p:nvPr/>
        </p:nvSpPr>
        <p:spPr>
          <a:xfrm>
            <a:off x="2267744" y="5334776"/>
            <a:ext cx="1799382" cy="400110"/>
          </a:xfrm>
          <a:prstGeom prst="rect">
            <a:avLst/>
          </a:prstGeom>
          <a:gradFill>
            <a:gsLst>
              <a:gs pos="100000">
                <a:srgbClr val="663300"/>
              </a:gs>
              <a:gs pos="50000">
                <a:srgbClr val="996633"/>
              </a:gs>
              <a:gs pos="1000">
                <a:srgbClr val="DABF8E"/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1945-1956</a:t>
            </a: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Szövegdoboz 125"/>
          <p:cNvSpPr txBox="1"/>
          <p:nvPr/>
        </p:nvSpPr>
        <p:spPr>
          <a:xfrm>
            <a:off x="4688149" y="5382370"/>
            <a:ext cx="1799382" cy="400110"/>
          </a:xfrm>
          <a:prstGeom prst="rect">
            <a:avLst/>
          </a:prstGeom>
          <a:gradFill>
            <a:gsLst>
              <a:gs pos="100000">
                <a:srgbClr val="663300"/>
              </a:gs>
              <a:gs pos="50000">
                <a:srgbClr val="996633"/>
              </a:gs>
              <a:gs pos="1000">
                <a:srgbClr val="DABF8E"/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1950-től</a:t>
            </a: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Szövegdoboz 129"/>
          <p:cNvSpPr txBox="1"/>
          <p:nvPr/>
        </p:nvSpPr>
        <p:spPr>
          <a:xfrm>
            <a:off x="7202805" y="4853191"/>
            <a:ext cx="1472170" cy="400110"/>
          </a:xfrm>
          <a:prstGeom prst="rect">
            <a:avLst/>
          </a:prstGeom>
          <a:gradFill>
            <a:gsLst>
              <a:gs pos="100000">
                <a:srgbClr val="663300"/>
              </a:gs>
              <a:gs pos="50000">
                <a:srgbClr val="996633"/>
              </a:gs>
              <a:gs pos="1000">
                <a:srgbClr val="DABF8E"/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1965-től</a:t>
            </a: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Szövegdoboz 130"/>
          <p:cNvSpPr txBox="1"/>
          <p:nvPr/>
        </p:nvSpPr>
        <p:spPr>
          <a:xfrm>
            <a:off x="7202805" y="5256419"/>
            <a:ext cx="1890579" cy="830997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Országos Széchényi Könyvtár</a:t>
            </a:r>
            <a:r>
              <a:rPr lang="hu-HU" sz="1200" dirty="0"/>
              <a:t> Színháztörténeti Osztályán dolgozott. </a:t>
            </a:r>
          </a:p>
        </p:txBody>
      </p:sp>
      <p:cxnSp>
        <p:nvCxnSpPr>
          <p:cNvPr id="135" name="Egyenes összekötő nyíllal 134"/>
          <p:cNvCxnSpPr>
            <a:stCxn id="1040" idx="2"/>
            <a:endCxn id="130" idx="1"/>
          </p:cNvCxnSpPr>
          <p:nvPr/>
        </p:nvCxnSpPr>
        <p:spPr>
          <a:xfrm>
            <a:off x="4373462" y="3597207"/>
            <a:ext cx="2829343" cy="14560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8" name="Szövegdoboz 137"/>
          <p:cNvSpPr txBox="1"/>
          <p:nvPr/>
        </p:nvSpPr>
        <p:spPr>
          <a:xfrm>
            <a:off x="6993600" y="3664889"/>
            <a:ext cx="1472170" cy="400110"/>
          </a:xfrm>
          <a:prstGeom prst="rect">
            <a:avLst/>
          </a:prstGeom>
          <a:gradFill>
            <a:gsLst>
              <a:gs pos="100000">
                <a:srgbClr val="663300"/>
              </a:gs>
              <a:gs pos="50000">
                <a:srgbClr val="996633"/>
              </a:gs>
              <a:gs pos="1000">
                <a:srgbClr val="DABF8E"/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Feleségei:</a:t>
            </a: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Szövegdoboz 138"/>
          <p:cNvSpPr txBox="1"/>
          <p:nvPr/>
        </p:nvSpPr>
        <p:spPr>
          <a:xfrm>
            <a:off x="6993600" y="4064999"/>
            <a:ext cx="1890579" cy="461665"/>
          </a:xfrm>
          <a:prstGeom prst="rect">
            <a:avLst/>
          </a:prstGeom>
          <a:solidFill>
            <a:srgbClr val="E5D4A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I.: </a:t>
            </a:r>
            <a:r>
              <a:rPr lang="hu-HU" sz="1200" b="1" dirty="0" err="1" smtClean="0"/>
              <a:t>Peéry</a:t>
            </a:r>
            <a:r>
              <a:rPr lang="hu-HU" sz="1200" b="1" dirty="0" smtClean="0"/>
              <a:t> Piri</a:t>
            </a:r>
          </a:p>
          <a:p>
            <a:pPr algn="ctr"/>
            <a:r>
              <a:rPr lang="hu-HU" sz="1200" b="1" dirty="0" smtClean="0"/>
              <a:t>II.: Monori Kornélia</a:t>
            </a:r>
            <a:endParaRPr lang="hu-HU" sz="1200" dirty="0"/>
          </a:p>
        </p:txBody>
      </p:sp>
      <p:cxnSp>
        <p:nvCxnSpPr>
          <p:cNvPr id="140" name="Egyenes összekötő nyíllal 139"/>
          <p:cNvCxnSpPr>
            <a:stCxn id="1040" idx="2"/>
            <a:endCxn id="138" idx="1"/>
          </p:cNvCxnSpPr>
          <p:nvPr/>
        </p:nvCxnSpPr>
        <p:spPr>
          <a:xfrm>
            <a:off x="4373462" y="3597207"/>
            <a:ext cx="2620138" cy="2677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3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43"/>
    </mc:Choice>
    <mc:Fallback xmlns="">
      <p:transition spd="slow" advTm="5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7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2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42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7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2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2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175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325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4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625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67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75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825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9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975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125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  <p:bldP spid="9" grpId="0" animBg="1"/>
      <p:bldP spid="11" grpId="0" animBg="1"/>
      <p:bldP spid="12" grpId="0" animBg="1"/>
      <p:bldP spid="1040" grpId="0" animBg="1"/>
      <p:bldP spid="1041" grpId="0" animBg="1"/>
      <p:bldP spid="1042" grpId="0"/>
      <p:bldP spid="50" grpId="0"/>
      <p:bldP spid="1036" grpId="0"/>
      <p:bldP spid="10" grpId="0" animBg="1"/>
      <p:bldP spid="54" grpId="0" animBg="1"/>
      <p:bldP spid="87" grpId="0" animBg="1"/>
      <p:bldP spid="91" grpId="0" animBg="1"/>
      <p:bldP spid="95" grpId="0" animBg="1"/>
      <p:bldP spid="101" grpId="0" animBg="1"/>
      <p:bldP spid="105" grpId="0" animBg="1"/>
      <p:bldP spid="106" grpId="0" animBg="1"/>
      <p:bldP spid="107" grpId="0" animBg="1"/>
      <p:bldP spid="111" grpId="0" animBg="1"/>
      <p:bldP spid="112" grpId="0" animBg="1"/>
      <p:bldP spid="113" grpId="0" animBg="1"/>
      <p:bldP spid="114" grpId="0" animBg="1"/>
      <p:bldP spid="119" grpId="0" animBg="1"/>
      <p:bldP spid="126" grpId="0" animBg="1"/>
      <p:bldP spid="130" grpId="0" animBg="1"/>
      <p:bldP spid="131" grpId="0" animBg="1"/>
      <p:bldP spid="138" grpId="0" animBg="1"/>
      <p:bldP spid="1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ocka 18"/>
          <p:cNvSpPr/>
          <p:nvPr/>
        </p:nvSpPr>
        <p:spPr>
          <a:xfrm>
            <a:off x="126951" y="5255354"/>
            <a:ext cx="2380398" cy="1368152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30" y="0"/>
            <a:ext cx="9139470" cy="1143000"/>
          </a:xfrm>
        </p:spPr>
        <p:txBody>
          <a:bodyPr/>
          <a:lstStyle/>
          <a:p>
            <a:r>
              <a:rPr lang="hu-HU" b="1" spc="150" dirty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Nemzeti Színház 1935-től</a:t>
            </a:r>
            <a:endParaRPr lang="en-US" altLang="zh-CN" b="1" dirty="0">
              <a:solidFill>
                <a:srgbClr val="2A1500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70" y="1538181"/>
            <a:ext cx="4491261" cy="5419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Jobbra nyíl 3"/>
          <p:cNvSpPr/>
          <p:nvPr/>
        </p:nvSpPr>
        <p:spPr>
          <a:xfrm>
            <a:off x="2012349" y="1562897"/>
            <a:ext cx="936104" cy="2880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felé nyíl 4"/>
          <p:cNvSpPr/>
          <p:nvPr/>
        </p:nvSpPr>
        <p:spPr>
          <a:xfrm>
            <a:off x="3218337" y="2057976"/>
            <a:ext cx="360040" cy="1080120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948453" y="1414525"/>
            <a:ext cx="312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Németh Antal</a:t>
            </a:r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06069" y="3279878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Munkálatok óriási lendülettel</a:t>
            </a:r>
            <a:endParaRPr lang="hu-HU" sz="2400" b="1" dirty="0"/>
          </a:p>
        </p:txBody>
      </p:sp>
      <p:sp>
        <p:nvSpPr>
          <p:cNvPr id="3" name="Téglalap 2"/>
          <p:cNvSpPr/>
          <p:nvPr/>
        </p:nvSpPr>
        <p:spPr>
          <a:xfrm>
            <a:off x="3936443" y="1765589"/>
            <a:ext cx="2141933" cy="584775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hu-HU" sz="3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1935-1944</a:t>
            </a:r>
            <a:endParaRPr lang="hu-HU" sz="3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0" y="1325813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Igazgató</a:t>
            </a: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Kocka 10"/>
          <p:cNvSpPr/>
          <p:nvPr/>
        </p:nvSpPr>
        <p:spPr>
          <a:xfrm>
            <a:off x="2411760" y="5264215"/>
            <a:ext cx="2380398" cy="1368152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Kocka 17"/>
          <p:cNvSpPr/>
          <p:nvPr/>
        </p:nvSpPr>
        <p:spPr>
          <a:xfrm>
            <a:off x="1221561" y="4214547"/>
            <a:ext cx="2380398" cy="1368152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26952" y="5661248"/>
            <a:ext cx="1996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 színpadtechnikai berendezések</a:t>
            </a: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461379" y="5661248"/>
            <a:ext cx="19123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>
              <a:solidFill>
                <a:schemeClr val="bg1"/>
              </a:solidFill>
            </a:endParaRPr>
          </a:p>
          <a:p>
            <a:pPr algn="ctr"/>
            <a:r>
              <a:rPr lang="hu-H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 műsorterv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221561" y="4557298"/>
            <a:ext cx="1996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Színház együttesének átrendezése</a:t>
            </a: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7"/>
    </mc:Choice>
    <mc:Fallback xmlns="">
      <p:transition spd="slow" advTm="15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75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750"/>
                            </p:stCondLst>
                            <p:childTnLst>
                              <p:par>
                                <p:cTn id="10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098" grpId="0"/>
      <p:bldP spid="4" grpId="0" animBg="1"/>
      <p:bldP spid="5" grpId="0" animBg="1"/>
      <p:bldP spid="7" grpId="0"/>
      <p:bldP spid="8" grpId="0"/>
      <p:bldP spid="3" grpId="0"/>
      <p:bldP spid="6" grpId="0"/>
      <p:bldP spid="11" grpId="0" animBg="1"/>
      <p:bldP spid="18" grpId="0" animBg="1"/>
      <p:bldP spid="12" grpId="0"/>
      <p:bldP spid="1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72" y="1716884"/>
            <a:ext cx="1706033" cy="245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758" y="1716884"/>
            <a:ext cx="2016224" cy="283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5" y="1716884"/>
            <a:ext cx="2016223" cy="207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 rot="20611117">
            <a:off x="14820" y="2277470"/>
            <a:ext cx="2098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latin typeface="Impact" panose="020B0806030902050204" pitchFamily="34" charset="0"/>
              </a:rPr>
              <a:t>Korszerű </a:t>
            </a:r>
          </a:p>
          <a:p>
            <a:pPr algn="ctr"/>
            <a:r>
              <a:rPr lang="hu-HU" sz="3200" dirty="0" smtClean="0">
                <a:latin typeface="Impact" panose="020B0806030902050204" pitchFamily="34" charset="0"/>
              </a:rPr>
              <a:t>színpad</a:t>
            </a:r>
            <a:endParaRPr lang="hu-HU" sz="3200" dirty="0">
              <a:latin typeface="Impact" panose="020B080603090205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163158" y="1734883"/>
            <a:ext cx="2016225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Körhorizont pálya </a:t>
            </a:r>
          </a:p>
          <a:p>
            <a:pPr algn="ctr"/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(szürke, kék düftin függöny,</a:t>
            </a:r>
          </a:p>
          <a:p>
            <a:pPr algn="ctr"/>
            <a:r>
              <a:rPr lang="hu-H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meghajtóerő</a:t>
            </a:r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)</a:t>
            </a:r>
          </a:p>
          <a:p>
            <a:endParaRPr lang="hu-H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069"/>
            <a:ext cx="9144000" cy="131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99" y="1734883"/>
            <a:ext cx="1453603" cy="18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83" y="1734433"/>
            <a:ext cx="1512179" cy="257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5" y="3792814"/>
            <a:ext cx="2016223" cy="26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78" y="4555845"/>
            <a:ext cx="2016224" cy="184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4171066"/>
            <a:ext cx="1689144" cy="222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00" y="3623933"/>
            <a:ext cx="1453603" cy="277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003" y="4312913"/>
            <a:ext cx="152902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4067944" y="2436849"/>
            <a:ext cx="1944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Váltó-áram bevezetés</a:t>
            </a:r>
            <a:endParaRPr lang="hu-H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40" name="Szövegdoboz 39"/>
          <p:cNvSpPr txBox="1"/>
          <p:nvPr/>
        </p:nvSpPr>
        <p:spPr>
          <a:xfrm rot="2563109">
            <a:off x="5723517" y="2347137"/>
            <a:ext cx="1639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Impact" panose="020B0806030902050204" pitchFamily="34" charset="0"/>
              </a:rPr>
              <a:t>Körhorizont világítások</a:t>
            </a:r>
            <a:endParaRPr lang="hu-HU" sz="2400" dirty="0">
              <a:latin typeface="Impact" panose="020B0806030902050204" pitchFamily="34" charset="0"/>
            </a:endParaRPr>
          </a:p>
        </p:txBody>
      </p:sp>
      <p:sp>
        <p:nvSpPr>
          <p:cNvPr id="41" name="Szövegdoboz 40"/>
          <p:cNvSpPr txBox="1"/>
          <p:nvPr/>
        </p:nvSpPr>
        <p:spPr>
          <a:xfrm rot="18870655">
            <a:off x="7151440" y="2756910"/>
            <a:ext cx="19442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9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Transzfor-mátorok</a:t>
            </a:r>
            <a:endParaRPr lang="hu-HU" sz="1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146933" y="4476557"/>
            <a:ext cx="2016225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Világítást segítő portáltornyok</a:t>
            </a:r>
          </a:p>
          <a:p>
            <a:endParaRPr lang="hu-H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Szövegdoboz 43"/>
          <p:cNvSpPr txBox="1"/>
          <p:nvPr/>
        </p:nvSpPr>
        <p:spPr>
          <a:xfrm rot="21245977">
            <a:off x="2241852" y="4690804"/>
            <a:ext cx="19442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Központi vezérlésű</a:t>
            </a:r>
          </a:p>
          <a:p>
            <a:pPr algn="ctr"/>
            <a:r>
              <a:rPr lang="hu-H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Nézőtéri </a:t>
            </a:r>
            <a:r>
              <a:rPr lang="hu-H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reflekto-rok</a:t>
            </a:r>
            <a:endParaRPr lang="hu-H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46" name="Szövegdoboz 45"/>
          <p:cNvSpPr txBox="1"/>
          <p:nvPr/>
        </p:nvSpPr>
        <p:spPr>
          <a:xfrm rot="1878700">
            <a:off x="4252046" y="4938016"/>
            <a:ext cx="1639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latin typeface="Impact" panose="020B0806030902050204" pitchFamily="34" charset="0"/>
              </a:rPr>
              <a:t>Új </a:t>
            </a:r>
          </a:p>
          <a:p>
            <a:pPr algn="ctr"/>
            <a:r>
              <a:rPr lang="hu-HU" sz="3200" dirty="0" smtClean="0">
                <a:latin typeface="Impact" panose="020B0806030902050204" pitchFamily="34" charset="0"/>
              </a:rPr>
              <a:t>Rivalda</a:t>
            </a:r>
            <a:endParaRPr lang="hu-HU" sz="3200" dirty="0">
              <a:latin typeface="Impact" panose="020B0806030902050204" pitchFamily="34" charset="0"/>
            </a:endParaRPr>
          </a:p>
        </p:txBody>
      </p:sp>
      <p:sp>
        <p:nvSpPr>
          <p:cNvPr id="47" name="Szövegdoboz 46"/>
          <p:cNvSpPr txBox="1"/>
          <p:nvPr/>
        </p:nvSpPr>
        <p:spPr>
          <a:xfrm rot="3397394">
            <a:off x="7121264" y="4928814"/>
            <a:ext cx="1910997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hu-H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vetítőhíd</a:t>
            </a:r>
          </a:p>
          <a:p>
            <a:endParaRPr lang="hu-H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9" name="Szövegdoboz 48"/>
          <p:cNvSpPr txBox="1"/>
          <p:nvPr/>
        </p:nvSpPr>
        <p:spPr>
          <a:xfrm rot="2600790">
            <a:off x="5622884" y="5023631"/>
            <a:ext cx="1944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Díszletvetítők felszerelése</a:t>
            </a:r>
            <a:endParaRPr lang="hu-H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0" y="342768"/>
            <a:ext cx="9107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latin typeface="Impact" panose="020B0806030902050204" pitchFamily="34" charset="0"/>
              </a:rPr>
              <a:t>Új színpadtechnikai berendezések</a:t>
            </a:r>
            <a:endParaRPr lang="hu-HU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3"/>
    </mc:Choice>
    <mc:Fallback xmlns="">
      <p:transition spd="slow" advTm="3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5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2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75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75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75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875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75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75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75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175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75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75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1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40" grpId="0"/>
      <p:bldP spid="41" grpId="0"/>
      <p:bldP spid="43" grpId="0"/>
      <p:bldP spid="44" grpId="0"/>
      <p:bldP spid="46" grpId="0"/>
      <p:bldP spid="47" grpId="0"/>
      <p:bldP spid="4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701420044"/>
              </p:ext>
            </p:extLst>
          </p:nvPr>
        </p:nvGraphicFramePr>
        <p:xfrm>
          <a:off x="947936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Balra nyíl 24"/>
          <p:cNvSpPr/>
          <p:nvPr/>
        </p:nvSpPr>
        <p:spPr>
          <a:xfrm>
            <a:off x="6485977" y="6378796"/>
            <a:ext cx="1614415" cy="216024"/>
          </a:xfrm>
          <a:prstGeom prst="lef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Jobbra nyíl 18"/>
          <p:cNvSpPr/>
          <p:nvPr/>
        </p:nvSpPr>
        <p:spPr>
          <a:xfrm>
            <a:off x="971601" y="6021288"/>
            <a:ext cx="2197028" cy="144016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hu-HU" b="1" kern="1200" spc="150" dirty="0" smtClean="0">
                <a:ln w="11430">
                  <a:solidFill>
                    <a:prstClr val="white"/>
                  </a:solidFill>
                </a:ln>
                <a:solidFill>
                  <a:srgbClr val="EEECE1">
                    <a:lumMod val="2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CSONGOR ÉS TÜNDE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27534" y="1139584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Németh </a:t>
            </a:r>
            <a:r>
              <a:rPr lang="hu-H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Antal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/>
              <a:t>I. rendezése </a:t>
            </a:r>
          </a:p>
        </p:txBody>
      </p:sp>
      <p:sp>
        <p:nvSpPr>
          <p:cNvPr id="6" name="Jobbra nyíl 5"/>
          <p:cNvSpPr/>
          <p:nvPr/>
        </p:nvSpPr>
        <p:spPr>
          <a:xfrm>
            <a:off x="4605022" y="1293181"/>
            <a:ext cx="1270141" cy="304219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5799175" y="1662804"/>
            <a:ext cx="16368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0" b="1" dirty="0" smtClean="0"/>
              <a:t>1937. február  05.</a:t>
            </a:r>
            <a:endParaRPr lang="hu-HU" sz="1050" b="1" dirty="0"/>
          </a:p>
        </p:txBody>
      </p:sp>
      <p:sp>
        <p:nvSpPr>
          <p:cNvPr id="8" name="Téglalap 7"/>
          <p:cNvSpPr/>
          <p:nvPr/>
        </p:nvSpPr>
        <p:spPr>
          <a:xfrm>
            <a:off x="5799175" y="1097850"/>
            <a:ext cx="1725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2.évad</a:t>
            </a:r>
            <a:endParaRPr 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62780" y="1851317"/>
            <a:ext cx="7182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hu-HU" sz="2800" b="1" kern="0" dirty="0">
                <a:solidFill>
                  <a:srgbClr val="000000"/>
                </a:solidFill>
                <a:latin typeface="Arial"/>
                <a:ea typeface="宋体"/>
              </a:rPr>
              <a:t>3 felvonásos szerkezet </a:t>
            </a:r>
            <a:r>
              <a:rPr lang="hu-HU" sz="2800" kern="0" dirty="0">
                <a:solidFill>
                  <a:srgbClr val="000000"/>
                </a:solidFill>
                <a:latin typeface="Arial"/>
                <a:ea typeface="宋体"/>
              </a:rPr>
              <a:t>kialakítása</a:t>
            </a:r>
          </a:p>
        </p:txBody>
      </p:sp>
      <p:sp>
        <p:nvSpPr>
          <p:cNvPr id="10" name="Téglalap 9"/>
          <p:cNvSpPr/>
          <p:nvPr/>
        </p:nvSpPr>
        <p:spPr>
          <a:xfrm>
            <a:off x="162780" y="2374537"/>
            <a:ext cx="6851398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hu-HU" sz="2800" kern="0" dirty="0" smtClean="0">
                <a:solidFill>
                  <a:srgbClr val="000000"/>
                </a:solidFill>
                <a:latin typeface="Arial"/>
                <a:ea typeface="宋体"/>
              </a:rPr>
              <a:t>Jelmez- és díszletterv</a:t>
            </a:r>
            <a:r>
              <a:rPr lang="hu-HU" sz="2800" kern="0" dirty="0">
                <a:solidFill>
                  <a:srgbClr val="000000"/>
                </a:solidFill>
                <a:latin typeface="Arial"/>
                <a:ea typeface="宋体"/>
              </a:rPr>
              <a:t>: </a:t>
            </a:r>
            <a:r>
              <a:rPr lang="hu-HU" sz="2800" b="1" i="1" kern="0" dirty="0" err="1">
                <a:solidFill>
                  <a:srgbClr val="000000"/>
                </a:solidFill>
                <a:latin typeface="Arial"/>
                <a:ea typeface="宋体"/>
              </a:rPr>
              <a:t>Jaschik</a:t>
            </a:r>
            <a:r>
              <a:rPr lang="hu-HU" sz="2800" b="1" i="1" kern="0" dirty="0">
                <a:solidFill>
                  <a:srgbClr val="000000"/>
                </a:solidFill>
                <a:latin typeface="Arial"/>
                <a:ea typeface="宋体"/>
              </a:rPr>
              <a:t> Álmos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endParaRPr lang="hu-HU" sz="400" kern="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11" name="Jobb oldali kapcsos zárójel 10"/>
          <p:cNvSpPr/>
          <p:nvPr/>
        </p:nvSpPr>
        <p:spPr>
          <a:xfrm rot="5400000">
            <a:off x="1770140" y="1927508"/>
            <a:ext cx="198022" cy="208823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66728" y="3070821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hu-HU" dirty="0"/>
              <a:t>Magyar népi motívumok, erősen stilizált</a:t>
            </a:r>
          </a:p>
        </p:txBody>
      </p:sp>
      <p:sp>
        <p:nvSpPr>
          <p:cNvPr id="15" name="Téglalap 14"/>
          <p:cNvSpPr/>
          <p:nvPr/>
        </p:nvSpPr>
        <p:spPr>
          <a:xfrm>
            <a:off x="127534" y="3455215"/>
            <a:ext cx="9144000" cy="62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hu-HU" sz="2400" kern="0" dirty="0">
                <a:solidFill>
                  <a:srgbClr val="000000"/>
                </a:solidFill>
                <a:latin typeface="Arial"/>
                <a:ea typeface="宋体"/>
              </a:rPr>
              <a:t>Kialakul    	    színjáték szereposztás 	         teljesen új gárda</a:t>
            </a:r>
          </a:p>
          <a:p>
            <a:pPr lvl="0">
              <a:spcBef>
                <a:spcPct val="20000"/>
              </a:spcBef>
            </a:pPr>
            <a:endParaRPr lang="hu-HU" sz="900" kern="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16" name="Jobbra nyíl 15"/>
          <p:cNvSpPr/>
          <p:nvPr/>
        </p:nvSpPr>
        <p:spPr>
          <a:xfrm>
            <a:off x="1781200" y="3501596"/>
            <a:ext cx="504056" cy="36004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Jobbra nyíl 16"/>
          <p:cNvSpPr/>
          <p:nvPr/>
        </p:nvSpPr>
        <p:spPr>
          <a:xfrm>
            <a:off x="5620172" y="3501596"/>
            <a:ext cx="794464" cy="36004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65" y="3977420"/>
            <a:ext cx="166190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églalap 19"/>
          <p:cNvSpPr/>
          <p:nvPr/>
        </p:nvSpPr>
        <p:spPr>
          <a:xfrm>
            <a:off x="3171577" y="5908630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/>
              <a:t>Polgár Tibor </a:t>
            </a:r>
            <a:r>
              <a:rPr lang="hu-HU" dirty="0"/>
              <a:t>	új kísérőzene</a:t>
            </a:r>
          </a:p>
        </p:txBody>
      </p:sp>
      <p:sp>
        <p:nvSpPr>
          <p:cNvPr id="21" name="Téglalap 20"/>
          <p:cNvSpPr/>
          <p:nvPr/>
        </p:nvSpPr>
        <p:spPr>
          <a:xfrm>
            <a:off x="2989347" y="6302142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táncjelenetek      </a:t>
            </a:r>
            <a:r>
              <a:rPr lang="hu-HU" b="1" i="1" dirty="0"/>
              <a:t> </a:t>
            </a:r>
            <a:r>
              <a:rPr lang="hu-HU" b="1" i="1" dirty="0" err="1"/>
              <a:t>Szentpál</a:t>
            </a:r>
            <a:r>
              <a:rPr lang="hu-HU" b="1" i="1" dirty="0"/>
              <a:t> Olga</a:t>
            </a:r>
            <a:r>
              <a:rPr lang="hu-HU" dirty="0"/>
              <a:t>	</a:t>
            </a:r>
          </a:p>
        </p:txBody>
      </p:sp>
      <p:sp>
        <p:nvSpPr>
          <p:cNvPr id="22" name="Jobbra nyíl 21"/>
          <p:cNvSpPr/>
          <p:nvPr/>
        </p:nvSpPr>
        <p:spPr>
          <a:xfrm>
            <a:off x="4699534" y="5996713"/>
            <a:ext cx="324659" cy="193166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Balra nyíl 22"/>
          <p:cNvSpPr/>
          <p:nvPr/>
        </p:nvSpPr>
        <p:spPr>
          <a:xfrm>
            <a:off x="4446199" y="6335600"/>
            <a:ext cx="361855" cy="302416"/>
          </a:xfrm>
          <a:prstGeom prst="lef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4327" y="3948903"/>
            <a:ext cx="1295763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14" y="943701"/>
            <a:ext cx="2011988" cy="2557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2017" y="3939809"/>
            <a:ext cx="648072" cy="862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4636" y="3939809"/>
            <a:ext cx="611425" cy="8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83" y="4802268"/>
            <a:ext cx="642795" cy="8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266" y="4810610"/>
            <a:ext cx="542436" cy="8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6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5"/>
    </mc:Choice>
    <mc:Fallback xmlns="">
      <p:transition spd="slow" advTm="17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7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2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25" grpId="0" animBg="1"/>
      <p:bldP spid="19" grpId="0" animBg="1"/>
      <p:bldP spid="2" grpId="0"/>
      <p:bldP spid="5" grpId="0"/>
      <p:bldP spid="6" grpId="0" animBg="1"/>
      <p:bldP spid="7" grpId="0"/>
      <p:bldP spid="8" grpId="0"/>
      <p:bldP spid="9" grpId="0"/>
      <p:bldP spid="10" grpId="0"/>
      <p:bldP spid="11" grpId="0" animBg="1"/>
      <p:bldP spid="13" grpId="0"/>
      <p:bldP spid="15" grpId="0"/>
      <p:bldP spid="16" grpId="0" animBg="1"/>
      <p:bldP spid="17" grpId="0" animBg="1"/>
      <p:bldP spid="20" grpId="0"/>
      <p:bldP spid="21" grpId="0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5792" y="0"/>
            <a:ext cx="8229600" cy="1143000"/>
          </a:xfrm>
        </p:spPr>
        <p:txBody>
          <a:bodyPr/>
          <a:lstStyle/>
          <a:p>
            <a:r>
              <a:rPr lang="hu-HU" sz="6600" b="1" spc="150" dirty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SZÍNÉSZEK</a:t>
            </a:r>
            <a:endParaRPr lang="hu-HU" sz="6600" dirty="0">
              <a:latin typeface="Bernard MT Condensed" panose="020508060609050204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76" y="1082562"/>
            <a:ext cx="1019041" cy="1440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779316" y="2527392"/>
            <a:ext cx="101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Perényi László Csongor</a:t>
            </a:r>
            <a:endParaRPr lang="hu-H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64" y="1068321"/>
            <a:ext cx="108205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1206064" y="2508321"/>
            <a:ext cx="108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</a:rPr>
              <a:t>Szabó László </a:t>
            </a:r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Csongor</a:t>
            </a:r>
            <a:endParaRPr lang="hu-H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46" y="1082562"/>
            <a:ext cx="1071325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2602447" y="2508321"/>
            <a:ext cx="108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err="1" smtClean="0">
                <a:solidFill>
                  <a:schemeClr val="bg1"/>
                </a:solidFill>
              </a:rPr>
              <a:t>Gobbi</a:t>
            </a:r>
            <a:r>
              <a:rPr lang="hu-HU" sz="1000" dirty="0" smtClean="0">
                <a:solidFill>
                  <a:schemeClr val="bg1"/>
                </a:solidFill>
              </a:rPr>
              <a:t> Hilda </a:t>
            </a:r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Mirigy</a:t>
            </a:r>
            <a:endParaRPr lang="hu-H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5189723" y="1085723"/>
            <a:ext cx="1082051" cy="1861415"/>
            <a:chOff x="4070780" y="1068321"/>
            <a:chExt cx="1082051" cy="1861415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653" y="1068321"/>
              <a:ext cx="90406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zövegdoboz 12"/>
            <p:cNvSpPr txBox="1"/>
            <p:nvPr/>
          </p:nvSpPr>
          <p:spPr>
            <a:xfrm>
              <a:off x="4070780" y="2529626"/>
              <a:ext cx="10820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Szabó Margit </a:t>
              </a:r>
              <a:r>
                <a:rPr lang="hu-HU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Mirigy</a:t>
              </a:r>
              <a:endParaRPr lang="hu-H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Csoportba foglalás 3"/>
          <p:cNvGrpSpPr/>
          <p:nvPr/>
        </p:nvGrpSpPr>
        <p:grpSpPr>
          <a:xfrm>
            <a:off x="3902622" y="1091952"/>
            <a:ext cx="1083278" cy="1855186"/>
            <a:chOff x="5527146" y="1087392"/>
            <a:chExt cx="1083278" cy="1855186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40385" y="1087392"/>
              <a:ext cx="1070039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Szövegdoboz 14"/>
            <p:cNvSpPr txBox="1"/>
            <p:nvPr/>
          </p:nvSpPr>
          <p:spPr>
            <a:xfrm>
              <a:off x="5527146" y="2542468"/>
              <a:ext cx="10820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Szörényi Éva </a:t>
              </a:r>
            </a:p>
            <a:p>
              <a:pPr algn="ctr"/>
              <a:r>
                <a:rPr lang="hu-HU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Tünde</a:t>
              </a:r>
              <a:endParaRPr lang="hu-H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679" y="3073761"/>
            <a:ext cx="1078899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6506522" y="4504216"/>
            <a:ext cx="108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Juhász József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Balga</a:t>
            </a:r>
            <a:endParaRPr lang="hu-H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573" y="3025963"/>
            <a:ext cx="1167731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7662917" y="4491399"/>
            <a:ext cx="101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</a:rPr>
              <a:t>Somogyi Erzsi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Ilma</a:t>
            </a:r>
            <a:endParaRPr lang="hu-H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88" y="4911496"/>
            <a:ext cx="81021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zövegdoboz 20"/>
          <p:cNvSpPr txBox="1"/>
          <p:nvPr/>
        </p:nvSpPr>
        <p:spPr>
          <a:xfrm>
            <a:off x="4140581" y="6294252"/>
            <a:ext cx="101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err="1" smtClean="0">
                <a:solidFill>
                  <a:schemeClr val="bg1"/>
                </a:solidFill>
              </a:rPr>
              <a:t>Szeleczky</a:t>
            </a:r>
            <a:r>
              <a:rPr lang="hu-HU" sz="1000" dirty="0" smtClean="0">
                <a:solidFill>
                  <a:schemeClr val="bg1"/>
                </a:solidFill>
              </a:rPr>
              <a:t> Zita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Ledér</a:t>
            </a:r>
            <a:endParaRPr lang="hu-H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209" y="3025963"/>
            <a:ext cx="1056211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zövegdoboz 22"/>
          <p:cNvSpPr txBox="1"/>
          <p:nvPr/>
        </p:nvSpPr>
        <p:spPr>
          <a:xfrm>
            <a:off x="1715775" y="4454344"/>
            <a:ext cx="121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</a:rPr>
              <a:t>Ungváry László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Ördögfióka</a:t>
            </a:r>
            <a:endParaRPr lang="hu-H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10" y="3038539"/>
            <a:ext cx="1087725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zövegdoboz 24"/>
          <p:cNvSpPr txBox="1"/>
          <p:nvPr/>
        </p:nvSpPr>
        <p:spPr>
          <a:xfrm>
            <a:off x="2927946" y="4454344"/>
            <a:ext cx="121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</a:rPr>
              <a:t>Várkonyi Zoltán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Ördögfióka</a:t>
            </a:r>
            <a:endParaRPr lang="hu-H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51" y="3038539"/>
            <a:ext cx="1152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zövegdoboz 26"/>
          <p:cNvSpPr txBox="1"/>
          <p:nvPr/>
        </p:nvSpPr>
        <p:spPr>
          <a:xfrm>
            <a:off x="4171230" y="4465963"/>
            <a:ext cx="121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</a:rPr>
              <a:t>Major Tamás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Ördögfióka</a:t>
            </a:r>
            <a:endParaRPr lang="hu-H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769" y="4904326"/>
            <a:ext cx="109375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zövegdoboz 28"/>
          <p:cNvSpPr txBox="1"/>
          <p:nvPr/>
        </p:nvSpPr>
        <p:spPr>
          <a:xfrm>
            <a:off x="2803500" y="6272370"/>
            <a:ext cx="121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err="1" smtClean="0">
                <a:solidFill>
                  <a:schemeClr val="bg1"/>
                </a:solidFill>
              </a:rPr>
              <a:t>Makláry</a:t>
            </a:r>
            <a:r>
              <a:rPr lang="hu-HU" sz="1000" dirty="0" smtClean="0">
                <a:solidFill>
                  <a:schemeClr val="bg1"/>
                </a:solidFill>
              </a:rPr>
              <a:t> Zoltán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Kalmár</a:t>
            </a:r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865" y="3028991"/>
            <a:ext cx="898991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Szövegdoboz 30"/>
          <p:cNvSpPr txBox="1"/>
          <p:nvPr/>
        </p:nvSpPr>
        <p:spPr>
          <a:xfrm>
            <a:off x="5331200" y="4494860"/>
            <a:ext cx="101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</a:rPr>
              <a:t>Tímár József 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Fejedelem</a:t>
            </a:r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37" y="4891509"/>
            <a:ext cx="120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2" y="3022479"/>
            <a:ext cx="1073839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Szövegdoboz 33"/>
          <p:cNvSpPr txBox="1"/>
          <p:nvPr/>
        </p:nvSpPr>
        <p:spPr>
          <a:xfrm>
            <a:off x="5473916" y="6272370"/>
            <a:ext cx="101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</a:rPr>
              <a:t>Pethes Gábor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Tudós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534511" y="4454344"/>
            <a:ext cx="101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</a:rPr>
              <a:t>Lukács Margit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Éj</a:t>
            </a:r>
          </a:p>
        </p:txBody>
      </p:sp>
    </p:spTree>
    <p:extLst>
      <p:ext uri="{BB962C8B-B14F-4D97-AF65-F5344CB8AC3E}">
        <p14:creationId xmlns:p14="http://schemas.microsoft.com/office/powerpoint/2010/main" val="30818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0"/>
    </mc:Choice>
    <mc:Fallback xmlns="">
      <p:transition spd="slow" advTm="30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1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b="1" spc="150" dirty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MINDENKI A SZÍNPADRA </a:t>
            </a:r>
            <a:r>
              <a:rPr lang="hu-HU" b="1" spc="150" dirty="0" smtClean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        LÉPETT</a:t>
            </a:r>
            <a:r>
              <a:rPr lang="hu-HU" b="1" spc="150" dirty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?</a:t>
            </a:r>
            <a:endParaRPr lang="hu-HU" dirty="0">
              <a:latin typeface="Bernard MT Condensed" panose="020508060609050204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99992" y="1772816"/>
            <a:ext cx="4186807" cy="4525963"/>
          </a:xfrm>
        </p:spPr>
        <p:txBody>
          <a:bodyPr/>
          <a:lstStyle/>
          <a:p>
            <a:r>
              <a:rPr lang="hu-HU" sz="2400" dirty="0" smtClean="0"/>
              <a:t>Az </a:t>
            </a:r>
            <a:r>
              <a:rPr lang="hu-HU" sz="2400" b="1" dirty="0" smtClean="0"/>
              <a:t>Éj</a:t>
            </a:r>
            <a:r>
              <a:rPr lang="hu-HU" sz="2400" dirty="0" smtClean="0"/>
              <a:t> mitikus alakja </a:t>
            </a:r>
            <a:r>
              <a:rPr lang="hu-HU" sz="2400" b="1" dirty="0" smtClean="0"/>
              <a:t>nem</a:t>
            </a:r>
          </a:p>
          <a:p>
            <a:r>
              <a:rPr lang="hu-HU" sz="2400" dirty="0" smtClean="0"/>
              <a:t>Hatalmas, sejtelmes, változó fényességű vetített női arc mögött:</a:t>
            </a:r>
          </a:p>
          <a:p>
            <a:pPr marL="0" indent="0">
              <a:buNone/>
            </a:pPr>
            <a:r>
              <a:rPr lang="hu-HU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Lukács Margit</a:t>
            </a:r>
            <a:endParaRPr lang="hu-HU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  <a:p>
            <a:pPr marL="0" indent="0" algn="ctr">
              <a:buNone/>
            </a:pPr>
            <a:r>
              <a:rPr lang="hu-HU" sz="2400" i="1" dirty="0" smtClean="0"/>
              <a:t>hangja</a:t>
            </a:r>
            <a:endParaRPr lang="hu-HU" sz="24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64704"/>
            <a:ext cx="4725527" cy="6233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3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2"/>
    </mc:Choice>
    <mc:Fallback xmlns="">
      <p:transition spd="slow" advTm="1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436">
            <a:off x="575918" y="2417813"/>
            <a:ext cx="175692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90835"/>
            <a:ext cx="2185412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78" y="2454547"/>
            <a:ext cx="140962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00" y="980728"/>
            <a:ext cx="1333047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lcím 2"/>
          <p:cNvSpPr txBox="1">
            <a:spLocks/>
          </p:cNvSpPr>
          <p:nvPr/>
        </p:nvSpPr>
        <p:spPr bwMode="auto">
          <a:xfrm>
            <a:off x="758591" y="2636912"/>
            <a:ext cx="4784666" cy="132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hu-HU" sz="4000" b="1" kern="0" spc="150" dirty="0" smtClean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dwardian Script ITC" panose="030303020407070D0804" pitchFamily="66" charset="0"/>
              </a:rPr>
              <a:t>Sinka Ádám</a:t>
            </a:r>
            <a:endParaRPr lang="hu-HU" sz="5400" b="1" kern="0" spc="150" dirty="0">
              <a:ln w="11430"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12" name="Alcím 2"/>
          <p:cNvSpPr txBox="1">
            <a:spLocks/>
          </p:cNvSpPr>
          <p:nvPr/>
        </p:nvSpPr>
        <p:spPr bwMode="auto">
          <a:xfrm>
            <a:off x="-1073827" y="4077072"/>
            <a:ext cx="4784666" cy="132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hu-HU" sz="4000" b="1" kern="0" spc="150" dirty="0" smtClean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dwardian Script ITC" panose="030303020407070D0804" pitchFamily="66" charset="0"/>
              </a:rPr>
              <a:t>Lovas Regina</a:t>
            </a:r>
            <a:endParaRPr lang="hu-HU" sz="5400" b="1" kern="0" spc="150" dirty="0">
              <a:ln w="11430"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 bwMode="auto">
          <a:xfrm>
            <a:off x="5308148" y="4089415"/>
            <a:ext cx="4784666" cy="132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hu-HU" sz="4000" b="1" kern="0" spc="150" dirty="0" smtClean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dwardian Script ITC" panose="030303020407070D0804" pitchFamily="66" charset="0"/>
              </a:rPr>
              <a:t>Poór Fanni</a:t>
            </a:r>
            <a:endParaRPr lang="hu-HU" sz="5400" b="1" kern="0" spc="150" dirty="0">
              <a:ln w="11430"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 bwMode="auto">
          <a:xfrm>
            <a:off x="3475873" y="2636912"/>
            <a:ext cx="4784666" cy="132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hu-HU" sz="4000" b="1" kern="0" spc="150" dirty="0" smtClean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dwardian Script ITC" panose="030303020407070D0804" pitchFamily="66" charset="0"/>
              </a:rPr>
              <a:t>Tóth Béla</a:t>
            </a:r>
            <a:endParaRPr lang="hu-HU" sz="5400" b="1" kern="0" spc="150" dirty="0">
              <a:ln w="11430"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17" name="Kép 16" descr="http://besi.hu/pictures/cimer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61" y="3534547"/>
            <a:ext cx="1903095" cy="2137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Alcím 2"/>
          <p:cNvSpPr txBox="1">
            <a:spLocks/>
          </p:cNvSpPr>
          <p:nvPr/>
        </p:nvSpPr>
        <p:spPr bwMode="auto">
          <a:xfrm>
            <a:off x="107504" y="5203498"/>
            <a:ext cx="8928992" cy="132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DeflateTop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hu-HU" sz="40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anose="030303020407070D0804" pitchFamily="66" charset="0"/>
              </a:rPr>
              <a:t>Kisvárdai Bessenyei György Gimnázium és Kollégium</a:t>
            </a:r>
            <a:endParaRPr lang="hu-HU" sz="5400" b="1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1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pPr algn="l"/>
            <a:r>
              <a:rPr lang="hu-HU" b="1" spc="150" dirty="0" smtClean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Készítették:</a:t>
            </a:r>
            <a:endParaRPr lang="hu-HU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7"/>
    </mc:Choice>
    <mc:Fallback xmlns="">
      <p:transition spd="slow" advTm="8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2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2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wondershare_20060508b">
  <a:themeElements>
    <a:clrScheme name="wondershare_20060508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ondershare_20060508b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ondershare_20060508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08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08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08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08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08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08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08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08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08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08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08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wondershare_20060508b</Template>
  <TotalTime>763</TotalTime>
  <Words>281</Words>
  <Application>Microsoft Office PowerPoint</Application>
  <PresentationFormat>Diavetítés a képernyőre (4:3 oldalarány)</PresentationFormat>
  <Paragraphs>118</Paragraphs>
  <Slides>8</Slides>
  <Notes>2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7" baseType="lpstr">
      <vt:lpstr>宋体</vt:lpstr>
      <vt:lpstr>Arial</vt:lpstr>
      <vt:lpstr>Arial Black</vt:lpstr>
      <vt:lpstr>Bernard MT Condensed</vt:lpstr>
      <vt:lpstr>Calibri</vt:lpstr>
      <vt:lpstr>Edwardian Script ITC</vt:lpstr>
      <vt:lpstr>Impact</vt:lpstr>
      <vt:lpstr>Kunstler Script</vt:lpstr>
      <vt:lpstr>wondershare_20060508b</vt:lpstr>
      <vt:lpstr>PowerPoint bemutató</vt:lpstr>
      <vt:lpstr>PowerPoint bemutató</vt:lpstr>
      <vt:lpstr>Nemzeti Színház 1935-től</vt:lpstr>
      <vt:lpstr>PowerPoint bemutató</vt:lpstr>
      <vt:lpstr>CSONGOR ÉS TÜNDE</vt:lpstr>
      <vt:lpstr>SZÍNÉSZEK</vt:lpstr>
      <vt:lpstr>MINDENKI A SZÍNPADRA         LÉPETT?</vt:lpstr>
      <vt:lpstr>Készítették:</vt:lpstr>
    </vt:vector>
  </TitlesOfParts>
  <Company>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Op</dc:creator>
  <cp:lastModifiedBy>hallgato</cp:lastModifiedBy>
  <cp:revision>63</cp:revision>
  <dcterms:created xsi:type="dcterms:W3CDTF">2016-03-13T13:47:05Z</dcterms:created>
  <dcterms:modified xsi:type="dcterms:W3CDTF">2016-03-17T11:18:59Z</dcterms:modified>
</cp:coreProperties>
</file>